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6" r:id="rId3"/>
    <p:sldId id="259" r:id="rId4"/>
    <p:sldId id="621" r:id="rId5"/>
  </p:sldIdLst>
  <p:sldSz cx="12192000" cy="6858000"/>
  <p:notesSz cx="7099300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89771" autoAdjust="0"/>
  </p:normalViewPr>
  <p:slideViewPr>
    <p:cSldViewPr snapToGrid="0">
      <p:cViewPr>
        <p:scale>
          <a:sx n="82" d="100"/>
          <a:sy n="82" d="100"/>
        </p:scale>
        <p:origin x="-80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xmlns="" id="{8FCEB85C-AB61-4008-A1E8-1718A572F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63DEBC53-D44D-4808-82FA-9F7673F57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ED77F75-6377-472E-B130-161EF61C5FA7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0646E0A2-4C67-412B-9F06-608374E46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41ACF8A0-2B88-4212-9481-A57F1F79F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698055D-16B9-4AA5-909E-865357B08A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63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B7C6983-A85A-49F8-B055-956F2372AC8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9931" y="4861156"/>
            <a:ext cx="5679440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6363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1295" y="9720674"/>
            <a:ext cx="3076363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E5AE6D1-2308-4613-90CA-128A816DFC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5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1A6D85-D38D-4DA7-B4B1-E6712FC7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57A13F-3FC4-49D4-852B-E7ADA53E9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7EC8142-E9CD-4A5A-9D11-C707F598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6A336A0-F7C3-4401-94EA-E3665D08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5391DB0-8F39-49BE-8698-C53E2215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3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9557DC-A036-45D4-8DC8-C2F5FFB5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4CA06369-286C-4AE4-BABD-A3C980B65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C8D56CF-420C-4422-8345-21F4F524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6BD94ED-3C86-4E2E-8FE0-392E7458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F6F7779-9312-4D24-9A1C-FF0B749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5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DAE2CC6E-C2E6-4C54-970A-19FA851A9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CE4BA7B1-E909-4674-85FE-5830DAEA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FBDE020-6F85-4A0A-8011-7202340F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CBB48F8-D5D7-44F6-8AD6-11AC9EE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8D6AC5A-E7A1-4910-80CD-2D23C74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1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6C809B-9781-4EEB-BC24-616720B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33DAC69-60C3-4129-9424-6A733421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4BBB294-0136-4120-A5B7-0D5D6EA7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0231169-C6DC-4283-9BB6-43D01307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5BCFD91-E890-4384-B850-4E47E2FA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2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802406-F209-4923-9324-812C8083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30AEB91A-B0E4-4846-8D88-B076A007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01D4BF1-5C60-4FFC-BDAD-CEF2EDDF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1F8811E-E338-45E4-87E1-FA1D740A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6FBB24F-E47F-45BF-AD57-171C7A5D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66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908E08-6C38-40A8-8371-DC6B9D1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D59F2D0-6CA3-470F-A76C-8B5C01C1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0A96F62-FB00-4AEC-B231-0D02EAD2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635B4C64-16B3-43D5-87D2-F004D2F3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C891DF8-949B-4940-B1BD-2AEF089C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397B83A3-7624-4FFD-8FA4-0D28D0B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9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E4C42B-A57E-4395-B4A5-AB56713D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8B4D0EC9-2B2A-4982-BE4F-299DB786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19C3E4C-F37F-4AEF-BC44-5EE28517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0C223674-7C4C-4BD8-9917-162AFBE7C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A238A5B1-F10D-4FAF-8CDB-541D8148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871894BB-A9BF-49C3-946D-90AD62E1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E880FB08-D8CA-43F4-9DFD-5EBEAB24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A6B2CE91-A209-46B9-8C25-5C4C40E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9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AF0B60-4C64-4714-918A-21DC3F1F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BF9A12DF-B921-4036-A23A-AB8CE081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5451023C-2E20-4ED5-8949-00F9FFA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1BCA9A79-4CD1-46EA-8D53-B223E267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80EF6541-4844-48F9-BAF1-09FC33C4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1D05545C-08BF-4A60-875A-2C00CE8C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F383C5BB-5C25-47A9-AADC-0C4DCD5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C2634B-3ABF-48BF-9C4F-5F727386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F293A79-0C83-42A4-B5CE-643851D7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637FFECD-B1DD-400B-8BE4-67E96786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1E844EC6-F9B6-470A-8561-78275C34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A2776BF3-310D-4FDD-873D-79798708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335F95C2-0EA2-4D6F-9A90-1DAA464A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9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31D7A9-2CB4-4DC9-9FE6-26D7F457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E906F07F-22E8-4841-B319-A47F4AEEE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65E4AC69-F44A-41A0-A39E-DBE4269E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E44E9DD1-2656-41BD-AE6C-9FA948DA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D53D681-AA93-43D5-BB38-841E2E1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A83AC5B8-41C1-4BBB-BE40-C5B7D1CF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2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B8877F7C-DB37-47DE-AE43-E1F5BFC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F83A18C8-65CE-4DFE-83D2-F1A64772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FA48F26C-0C33-4727-B810-18B5FF00F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87B5-CC4E-4537-BFF3-ED74424427C1}" type="datetimeFigureOut">
              <a:rPr lang="sl-SI" smtClean="0"/>
              <a:t>18.10.2021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3A6C657-84A5-4C84-AD35-CF07326E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998DD2C-500F-42FF-A9AF-E2ECCFE3C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7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558905" y="1930780"/>
            <a:ext cx="8301947" cy="161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xmlns="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2887265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AMZS d.d.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223C90E-89AE-4639-A182-E4AB31688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4" y="201118"/>
            <a:ext cx="4772968" cy="124851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B04F3B80-C3CF-4F59-BC0D-97BAFC79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14" y="6032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xmlns="" id="{740D60AD-4221-45F1-AB2B-8656D9DE2EA2}"/>
              </a:ext>
            </a:extLst>
          </p:cNvPr>
          <p:cNvGrpSpPr/>
          <p:nvPr/>
        </p:nvGrpSpPr>
        <p:grpSpPr>
          <a:xfrm>
            <a:off x="8421560" y="-1232123"/>
            <a:ext cx="6157520" cy="5775150"/>
            <a:chOff x="8412035" y="-1603598"/>
            <a:chExt cx="6157520" cy="5775150"/>
          </a:xfrm>
        </p:grpSpPr>
        <p:sp>
          <p:nvSpPr>
            <p:cNvPr id="12" name="Diagram poteka: povezovalnik 11">
              <a:extLst>
                <a:ext uri="{FF2B5EF4-FFF2-40B4-BE49-F238E27FC236}">
                  <a16:creationId xmlns:a16="http://schemas.microsoft.com/office/drawing/2014/main" xmlns="" id="{9456BF43-3506-48CB-80E3-671521A98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2035" y="-1603598"/>
              <a:ext cx="6157520" cy="5775150"/>
            </a:xfrm>
            <a:prstGeom prst="flowChartConnector">
              <a:avLst/>
            </a:prstGeom>
            <a:blipFill dpi="0" rotWithShape="1">
              <a:blip r:embed="rId3">
                <a:alphaModFix amt="33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3" name="Slika 12" descr="C:\Users\barbarah\Documents\Barbara\02_PROJEKTI\2022 09_RCDD Ljubljana\diseminacija\logotipi\SGS\SGS LOGO.jpg">
              <a:extLst>
                <a:ext uri="{FF2B5EF4-FFF2-40B4-BE49-F238E27FC236}">
                  <a16:creationId xmlns:a16="http://schemas.microsoft.com/office/drawing/2014/main" xmlns="" id="{514A75D8-929D-4D2A-A639-BC084A05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0464" y="813960"/>
              <a:ext cx="2138017" cy="84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lika 14" descr="C:\Users\barbarah\Documents\Barbara\02_PROJEKTI\2022 09_RCDD Ljubljana\diseminacija\logotipi\ŠS\logo_lezeci.jpg">
              <a:extLst>
                <a:ext uri="{FF2B5EF4-FFF2-40B4-BE49-F238E27FC236}">
                  <a16:creationId xmlns:a16="http://schemas.microsoft.com/office/drawing/2014/main" xmlns="" id="{275FF043-452D-4D76-916A-A00CC33A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894" y="1956645"/>
              <a:ext cx="1599258" cy="5209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xmlns="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xmlns="" id="{5BCD5BCF-340D-4B6D-BA81-EB3D37B68498}"/>
              </a:ext>
            </a:extLst>
          </p:cNvPr>
          <p:cNvGrpSpPr/>
          <p:nvPr/>
        </p:nvGrpSpPr>
        <p:grpSpPr>
          <a:xfrm>
            <a:off x="237943" y="5901182"/>
            <a:ext cx="11633259" cy="922713"/>
            <a:chOff x="237943" y="5901182"/>
            <a:chExt cx="11633259" cy="922713"/>
          </a:xfrm>
        </p:grpSpPr>
        <p:pic>
          <p:nvPicPr>
            <p:cNvPr id="7" name="Slika 88" descr="logo_mddsz">
              <a:extLst>
                <a:ext uri="{FF2B5EF4-FFF2-40B4-BE49-F238E27FC236}">
                  <a16:creationId xmlns:a16="http://schemas.microsoft.com/office/drawing/2014/main" xmlns="" id="{2F5D2551-B48A-4825-BE85-53AD6001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34" y="5901182"/>
              <a:ext cx="3280756" cy="92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89" descr="Logo_EKP_socialni_sklad_SLO">
              <a:extLst>
                <a:ext uri="{FF2B5EF4-FFF2-40B4-BE49-F238E27FC236}">
                  <a16:creationId xmlns:a16="http://schemas.microsoft.com/office/drawing/2014/main" xmlns="" id="{3078573C-AB79-4E5C-AC49-F2D4A4221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59" y="5966718"/>
              <a:ext cx="1843236" cy="80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17C2A75C-3D95-49B3-A08E-A9B7B1B3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43" y="6028639"/>
              <a:ext cx="538561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Naložbo sofinancirata Evropska unija iz Evropskega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socialnega sklada in Republika Slovenija.</a:t>
              </a:r>
              <a:r>
                <a:rPr kumimoji="0" lang="sl-SI" altLang="sl-SI" sz="18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 </a:t>
              </a:r>
              <a:endParaRPr kumimoji="0" lang="sl-SI" altLang="sl-SI" sz="4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xmlns="" id="{5379D8E5-A60A-4E10-A5F4-51047857759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30" y="5942725"/>
              <a:ext cx="11537872" cy="1179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Slika 17" descr="C:\Users\barbarah\Documents\Barbara\LOGOS, templates ipd\ZDS 2018\1-ZDS-Logotip-CMYK-small.jpg">
            <a:extLst>
              <a:ext uri="{FF2B5EF4-FFF2-40B4-BE49-F238E27FC236}">
                <a16:creationId xmlns:a16="http://schemas.microsoft.com/office/drawing/2014/main" xmlns="" id="{9BF26BEA-E029-4B82-A523-6B93FFFC38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87" y="200164"/>
            <a:ext cx="923290" cy="74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dnaslov 2">
            <a:extLst>
              <a:ext uri="{FF2B5EF4-FFF2-40B4-BE49-F238E27FC236}">
                <a16:creationId xmlns:a16="http://schemas.microsoft.com/office/drawing/2014/main" xmlns="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3938289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85482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asovnica2.jpg" descr="casovnica2.jpg">
            <a:extLst>
              <a:ext uri="{FF2B5EF4-FFF2-40B4-BE49-F238E27FC236}">
                <a16:creationId xmlns:a16="http://schemas.microsoft.com/office/drawing/2014/main" xmlns="" id="{363C8A3F-E579-4580-BA14-5E585665C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1271"/>
            <a:ext cx="12192000" cy="6856729"/>
          </a:xfrm>
          <a:prstGeom prst="rect">
            <a:avLst/>
          </a:prstGeom>
        </p:spPr>
      </p:pic>
      <p:sp>
        <p:nvSpPr>
          <p:cNvPr id="12" name="Diagram poteka: povezovalnik 11">
            <a:extLst>
              <a:ext uri="{FF2B5EF4-FFF2-40B4-BE49-F238E27FC236}">
                <a16:creationId xmlns:a16="http://schemas.microsoft.com/office/drawing/2014/main" xmlns="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Kdo smo AMZS?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xmlns="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xmlns="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xmlns="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xmlns="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xmlns="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xmlns="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pic>
        <p:nvPicPr>
          <p:cNvPr id="11" name="Označba mesta vsebine 3">
            <a:extLst>
              <a:ext uri="{FF2B5EF4-FFF2-40B4-BE49-F238E27FC236}">
                <a16:creationId xmlns:a16="http://schemas.microsoft.com/office/drawing/2014/main" xmlns="" id="{90B49DE1-FDA8-438F-9ECA-455EB5F3A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753"/>
            <a:ext cx="8653112" cy="36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bject, many&#10;&#10;Description automatically generated">
            <a:extLst>
              <a:ext uri="{FF2B5EF4-FFF2-40B4-BE49-F238E27FC236}">
                <a16:creationId xmlns:a16="http://schemas.microsoft.com/office/drawing/2014/main" xmlns="" id="{8831A5DA-BB59-4D1F-AA5C-010CDECD2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C60C95DD-9894-4EF2-939A-538D85595520}"/>
              </a:ext>
            </a:extLst>
          </p:cNvPr>
          <p:cNvSpPr txBox="1"/>
          <p:nvPr/>
        </p:nvSpPr>
        <p:spPr>
          <a:xfrm>
            <a:off x="2899401" y="5085319"/>
            <a:ext cx="3437382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rgbClr val="FFFFFF"/>
                </a:solidFill>
                <a:latin typeface="Proxima Nova Bold"/>
              </a:rPr>
              <a:t>57-43</a:t>
            </a:r>
          </a:p>
          <a:p>
            <a:r>
              <a:rPr lang="sl-SI" sz="3600" dirty="0">
                <a:solidFill>
                  <a:srgbClr val="FFFFFF"/>
                </a:solidFill>
                <a:latin typeface="Proxima Nova Regular"/>
              </a:rPr>
              <a:t>moški - ženske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xmlns="" id="{EC2D9518-278F-469F-A9D3-D43F3685751B}"/>
              </a:ext>
            </a:extLst>
          </p:cNvPr>
          <p:cNvSpPr txBox="1"/>
          <p:nvPr/>
        </p:nvSpPr>
        <p:spPr>
          <a:xfrm>
            <a:off x="8676413" y="4038650"/>
            <a:ext cx="3437382" cy="15081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rgbClr val="FFFFFF"/>
                </a:solidFill>
                <a:latin typeface="Proxima Nova Bold"/>
              </a:rPr>
              <a:t>45</a:t>
            </a:r>
          </a:p>
          <a:p>
            <a:r>
              <a:rPr lang="sl-SI" sz="3200" dirty="0">
                <a:solidFill>
                  <a:srgbClr val="FFFFFF"/>
                </a:solidFill>
                <a:latin typeface="Proxima Nova Regular"/>
              </a:rPr>
              <a:t>povprečna starost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xmlns="" id="{BDB51C07-A640-4DCA-9B80-2568EA0551AC}"/>
              </a:ext>
            </a:extLst>
          </p:cNvPr>
          <p:cNvSpPr txBox="1"/>
          <p:nvPr/>
        </p:nvSpPr>
        <p:spPr>
          <a:xfrm>
            <a:off x="298162" y="141465"/>
            <a:ext cx="3437382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rgbClr val="FFFFFF"/>
                </a:solidFill>
                <a:latin typeface="Proxima Nova Bold"/>
              </a:rPr>
              <a:t>30</a:t>
            </a:r>
          </a:p>
          <a:p>
            <a:r>
              <a:rPr lang="sl-SI" sz="3600" dirty="0">
                <a:solidFill>
                  <a:srgbClr val="FFFFFF"/>
                </a:solidFill>
                <a:latin typeface="Proxima Nova Regular"/>
              </a:rPr>
              <a:t>AMZS centrov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6817F4FA-B6E0-4BB2-AEDF-47D693D11E37}"/>
              </a:ext>
            </a:extLst>
          </p:cNvPr>
          <p:cNvSpPr txBox="1"/>
          <p:nvPr/>
        </p:nvSpPr>
        <p:spPr>
          <a:xfrm>
            <a:off x="8528204" y="1311245"/>
            <a:ext cx="3437382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rgbClr val="FFFFFF"/>
                </a:solidFill>
                <a:latin typeface="Proxima Nova Bold"/>
              </a:rPr>
              <a:t>440</a:t>
            </a:r>
          </a:p>
          <a:p>
            <a:r>
              <a:rPr lang="sl-SI" sz="3600" dirty="0">
                <a:solidFill>
                  <a:srgbClr val="FFFFFF"/>
                </a:solidFill>
                <a:latin typeface="Proxima Nova Regular"/>
              </a:rPr>
              <a:t>sodelavcev</a:t>
            </a:r>
          </a:p>
        </p:txBody>
      </p:sp>
      <p:sp>
        <p:nvSpPr>
          <p:cNvPr id="24" name="Ponujamo širok nabor storitev.">
            <a:extLst>
              <a:ext uri="{FF2B5EF4-FFF2-40B4-BE49-F238E27FC236}">
                <a16:creationId xmlns:a16="http://schemas.microsoft.com/office/drawing/2014/main" xmlns="" id="{3EAD686B-35D6-4BEC-8CCD-2AE06686ED58}"/>
              </a:ext>
            </a:extLst>
          </p:cNvPr>
          <p:cNvSpPr txBox="1"/>
          <p:nvPr/>
        </p:nvSpPr>
        <p:spPr>
          <a:xfrm>
            <a:off x="5323649" y="469187"/>
            <a:ext cx="4555642" cy="48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600">
                <a:solidFill>
                  <a:srgbClr val="003E75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pl-PL" sz="2400" dirty="0"/>
              <a:t>Sooblikujemo prometno varnost.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7608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A8CCC7-75AE-45CA-A1C2-706D839F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A3D39ED-4E03-4ADD-B36A-AB2E2EC3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slike 4">
            <a:extLst>
              <a:ext uri="{FF2B5EF4-FFF2-40B4-BE49-F238E27FC236}">
                <a16:creationId xmlns:a16="http://schemas.microsoft.com/office/drawing/2014/main" xmlns="" id="{1949DB51-E569-4DD7-90C8-F9F562820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014E7800-30D4-4380-A913-7F8B05143D72}"/>
              </a:ext>
            </a:extLst>
          </p:cNvPr>
          <p:cNvSpPr txBox="1"/>
          <p:nvPr/>
        </p:nvSpPr>
        <p:spPr>
          <a:xfrm>
            <a:off x="505294" y="3790375"/>
            <a:ext cx="46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41F52"/>
                </a:solidFill>
                <a:latin typeface="Arial Nova Light" panose="020B0304020202020204" pitchFamily="34" charset="0"/>
                <a:cs typeface="Arial"/>
              </a:rPr>
              <a:t>Skrbniki varne mobilnosti.</a:t>
            </a:r>
          </a:p>
        </p:txBody>
      </p:sp>
    </p:spTree>
    <p:extLst>
      <p:ext uri="{BB962C8B-B14F-4D97-AF65-F5344CB8AC3E}">
        <p14:creationId xmlns:p14="http://schemas.microsoft.com/office/powerpoint/2010/main" val="14535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39</Words>
  <Application>Microsoft Office PowerPoint</Application>
  <PresentationFormat>Po meri</PresentationFormat>
  <Paragraphs>21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Delodajalci</dc:creator>
  <cp:lastModifiedBy>Vesna Miloševič Zupančič</cp:lastModifiedBy>
  <cp:revision>111</cp:revision>
  <cp:lastPrinted>2019-04-11T11:46:17Z</cp:lastPrinted>
  <dcterms:created xsi:type="dcterms:W3CDTF">2017-09-27T13:06:56Z</dcterms:created>
  <dcterms:modified xsi:type="dcterms:W3CDTF">2021-10-18T13:25:45Z</dcterms:modified>
</cp:coreProperties>
</file>