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3" r:id="rId3"/>
    <p:sldId id="284" r:id="rId4"/>
    <p:sldId id="278" r:id="rId5"/>
    <p:sldId id="291" r:id="rId6"/>
    <p:sldId id="292" r:id="rId7"/>
    <p:sldId id="293" r:id="rId8"/>
    <p:sldId id="294" r:id="rId9"/>
    <p:sldId id="298" r:id="rId10"/>
    <p:sldId id="299" r:id="rId11"/>
    <p:sldId id="281" r:id="rId12"/>
    <p:sldId id="285" r:id="rId13"/>
    <p:sldId id="300" r:id="rId14"/>
    <p:sldId id="286" r:id="rId15"/>
    <p:sldId id="305" r:id="rId16"/>
    <p:sldId id="301" r:id="rId17"/>
    <p:sldId id="304" r:id="rId18"/>
    <p:sldId id="288" r:id="rId19"/>
    <p:sldId id="303" r:id="rId20"/>
  </p:sldIdLst>
  <p:sldSz cx="12192000" cy="6858000"/>
  <p:notesSz cx="6724650" cy="97742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4" autoAdjust="0"/>
    <p:restoredTop sz="89771" autoAdjust="0"/>
  </p:normalViewPr>
  <p:slideViewPr>
    <p:cSldViewPr snapToGrid="0">
      <p:cViewPr>
        <p:scale>
          <a:sx n="109" d="100"/>
          <a:sy n="109" d="100"/>
        </p:scale>
        <p:origin x="552" y="10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Users\niklun\Documents\Niko\Tadea\Razmere%20na%20trgu%20dela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DAP!$A$12</c:f>
              <c:strCache>
                <c:ptCount val="1"/>
                <c:pt idx="0">
                  <c:v>Državljani Slovenije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DAP!$B$11:$J$11</c:f>
              <c:strCache>
                <c:ptCount val="9"/>
                <c:pt idx="0">
                  <c:v>VIII 13</c:v>
                </c:pt>
                <c:pt idx="1">
                  <c:v>VIII 14</c:v>
                </c:pt>
                <c:pt idx="2">
                  <c:v>VIII 15</c:v>
                </c:pt>
                <c:pt idx="3">
                  <c:v>VIII 16</c:v>
                </c:pt>
                <c:pt idx="4">
                  <c:v>VIII 17</c:v>
                </c:pt>
                <c:pt idx="5">
                  <c:v>VIII 18</c:v>
                </c:pt>
                <c:pt idx="6">
                  <c:v>VIII 19</c:v>
                </c:pt>
                <c:pt idx="7">
                  <c:v>VIII 20</c:v>
                </c:pt>
                <c:pt idx="8">
                  <c:v>VII 21</c:v>
                </c:pt>
              </c:strCache>
            </c:strRef>
          </c:cat>
          <c:val>
            <c:numRef>
              <c:f>DAP!$B$12:$J$12</c:f>
              <c:numCache>
                <c:formatCode>General</c:formatCode>
                <c:ptCount val="9"/>
                <c:pt idx="0">
                  <c:v>93.1</c:v>
                </c:pt>
                <c:pt idx="1">
                  <c:v>92.9</c:v>
                </c:pt>
                <c:pt idx="2">
                  <c:v>92.6</c:v>
                </c:pt>
                <c:pt idx="3">
                  <c:v>92.2</c:v>
                </c:pt>
                <c:pt idx="4">
                  <c:v>91.4</c:v>
                </c:pt>
                <c:pt idx="5">
                  <c:v>90.2</c:v>
                </c:pt>
                <c:pt idx="6">
                  <c:v>88.6</c:v>
                </c:pt>
                <c:pt idx="7">
                  <c:v>88.6</c:v>
                </c:pt>
                <c:pt idx="8">
                  <c:v>87.7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35-400D-844F-2DA4E1B17FCD}"/>
            </c:ext>
          </c:extLst>
        </c:ser>
        <c:ser>
          <c:idx val="1"/>
          <c:order val="1"/>
          <c:tx>
            <c:strRef>
              <c:f>DAP!$A$14</c:f>
              <c:strCache>
                <c:ptCount val="1"/>
                <c:pt idx="0">
                  <c:v>Državljani držav članic EU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DAP!$B$11:$J$11</c:f>
              <c:strCache>
                <c:ptCount val="9"/>
                <c:pt idx="0">
                  <c:v>VIII 13</c:v>
                </c:pt>
                <c:pt idx="1">
                  <c:v>VIII 14</c:v>
                </c:pt>
                <c:pt idx="2">
                  <c:v>VIII 15</c:v>
                </c:pt>
                <c:pt idx="3">
                  <c:v>VIII 16</c:v>
                </c:pt>
                <c:pt idx="4">
                  <c:v>VIII 17</c:v>
                </c:pt>
                <c:pt idx="5">
                  <c:v>VIII 18</c:v>
                </c:pt>
                <c:pt idx="6">
                  <c:v>VIII 19</c:v>
                </c:pt>
                <c:pt idx="7">
                  <c:v>VIII 20</c:v>
                </c:pt>
                <c:pt idx="8">
                  <c:v>VII 21</c:v>
                </c:pt>
              </c:strCache>
            </c:strRef>
          </c:cat>
          <c:val>
            <c:numRef>
              <c:f>DAP!$B$14:$J$14</c:f>
              <c:numCache>
                <c:formatCode>General</c:formatCode>
                <c:ptCount val="9"/>
                <c:pt idx="0">
                  <c:v>1.4</c:v>
                </c:pt>
                <c:pt idx="1">
                  <c:v>1.5</c:v>
                </c:pt>
                <c:pt idx="2">
                  <c:v>1.6</c:v>
                </c:pt>
                <c:pt idx="3">
                  <c:v>1.6</c:v>
                </c:pt>
                <c:pt idx="4">
                  <c:v>1.7</c:v>
                </c:pt>
                <c:pt idx="5">
                  <c:v>1.7</c:v>
                </c:pt>
                <c:pt idx="6">
                  <c:v>1.8</c:v>
                </c:pt>
                <c:pt idx="7">
                  <c:v>1.7</c:v>
                </c:pt>
                <c:pt idx="8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35-400D-844F-2DA4E1B17FCD}"/>
            </c:ext>
          </c:extLst>
        </c:ser>
        <c:ser>
          <c:idx val="2"/>
          <c:order val="2"/>
          <c:tx>
            <c:strRef>
              <c:f>DAP!$A$15</c:f>
              <c:strCache>
                <c:ptCount val="1"/>
                <c:pt idx="0">
                  <c:v>Državljani drugih držav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DAP!$B$11:$J$11</c:f>
              <c:strCache>
                <c:ptCount val="9"/>
                <c:pt idx="0">
                  <c:v>VIII 13</c:v>
                </c:pt>
                <c:pt idx="1">
                  <c:v>VIII 14</c:v>
                </c:pt>
                <c:pt idx="2">
                  <c:v>VIII 15</c:v>
                </c:pt>
                <c:pt idx="3">
                  <c:v>VIII 16</c:v>
                </c:pt>
                <c:pt idx="4">
                  <c:v>VIII 17</c:v>
                </c:pt>
                <c:pt idx="5">
                  <c:v>VIII 18</c:v>
                </c:pt>
                <c:pt idx="6">
                  <c:v>VIII 19</c:v>
                </c:pt>
                <c:pt idx="7">
                  <c:v>VIII 20</c:v>
                </c:pt>
                <c:pt idx="8">
                  <c:v>VII 21</c:v>
                </c:pt>
              </c:strCache>
            </c:strRef>
          </c:cat>
          <c:val>
            <c:numRef>
              <c:f>DAP!$B$15:$J$15</c:f>
              <c:numCache>
                <c:formatCode>General</c:formatCode>
                <c:ptCount val="9"/>
                <c:pt idx="0">
                  <c:v>5.5</c:v>
                </c:pt>
                <c:pt idx="1">
                  <c:v>5.6</c:v>
                </c:pt>
                <c:pt idx="2">
                  <c:v>5.8</c:v>
                </c:pt>
                <c:pt idx="3">
                  <c:v>6.2</c:v>
                </c:pt>
                <c:pt idx="4">
                  <c:v>6.9</c:v>
                </c:pt>
                <c:pt idx="5">
                  <c:v>8.1</c:v>
                </c:pt>
                <c:pt idx="6">
                  <c:v>9.5</c:v>
                </c:pt>
                <c:pt idx="7">
                  <c:v>9.6999999999999993</c:v>
                </c:pt>
                <c:pt idx="8">
                  <c:v>10.4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735-400D-844F-2DA4E1B17FC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7"/>
        <c:overlap val="100"/>
        <c:axId val="151528448"/>
        <c:axId val="169898496"/>
      </c:barChart>
      <c:catAx>
        <c:axId val="15152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69898496"/>
        <c:crosses val="autoZero"/>
        <c:auto val="1"/>
        <c:lblAlgn val="ctr"/>
        <c:lblOffset val="100"/>
        <c:noMultiLvlLbl val="0"/>
      </c:catAx>
      <c:valAx>
        <c:axId val="169898496"/>
        <c:scaling>
          <c:orientation val="minMax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5152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="" xmlns:a16="http://schemas.microsoft.com/office/drawing/2014/main" id="{8FCEB85C-AB61-4008-A1E8-1718A572FE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0196" tIns="45099" rIns="90196" bIns="45099" rtlCol="0"/>
          <a:lstStyle>
            <a:lvl1pPr algn="l">
              <a:defRPr sz="11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="" xmlns:a16="http://schemas.microsoft.com/office/drawing/2014/main" id="{63DEBC53-D44D-4808-82FA-9F7673F57F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80" y="0"/>
            <a:ext cx="2914015" cy="490409"/>
          </a:xfrm>
          <a:prstGeom prst="rect">
            <a:avLst/>
          </a:prstGeom>
        </p:spPr>
        <p:txBody>
          <a:bodyPr vert="horz" lIns="90196" tIns="45099" rIns="90196" bIns="45099" rtlCol="0"/>
          <a:lstStyle>
            <a:lvl1pPr algn="r">
              <a:defRPr sz="1100"/>
            </a:lvl1pPr>
          </a:lstStyle>
          <a:p>
            <a:fld id="{7ED77F75-6377-472E-B130-161EF61C5FA7}" type="datetimeFigureOut">
              <a:rPr lang="sl-SI" smtClean="0"/>
              <a:t>21.10.2021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0646E0A2-4C67-412B-9F06-608374E46F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283832"/>
            <a:ext cx="2914015" cy="490408"/>
          </a:xfrm>
          <a:prstGeom prst="rect">
            <a:avLst/>
          </a:prstGeom>
        </p:spPr>
        <p:txBody>
          <a:bodyPr vert="horz" lIns="90196" tIns="45099" rIns="90196" bIns="45099" rtlCol="0" anchor="b"/>
          <a:lstStyle>
            <a:lvl1pPr algn="l">
              <a:defRPr sz="11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="" xmlns:a16="http://schemas.microsoft.com/office/drawing/2014/main" id="{41ACF8A0-2B88-4212-9481-A57F1F79F1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80" y="9283832"/>
            <a:ext cx="2914015" cy="490408"/>
          </a:xfrm>
          <a:prstGeom prst="rect">
            <a:avLst/>
          </a:prstGeom>
        </p:spPr>
        <p:txBody>
          <a:bodyPr vert="horz" lIns="90196" tIns="45099" rIns="90196" bIns="45099" rtlCol="0" anchor="b"/>
          <a:lstStyle>
            <a:lvl1pPr algn="r">
              <a:defRPr sz="1100"/>
            </a:lvl1pPr>
          </a:lstStyle>
          <a:p>
            <a:fld id="{A698055D-16B9-4AA5-909E-865357B08A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0636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89259"/>
          </a:xfrm>
          <a:prstGeom prst="rect">
            <a:avLst/>
          </a:prstGeom>
        </p:spPr>
        <p:txBody>
          <a:bodyPr vert="horz" lIns="90196" tIns="45099" rIns="90196" bIns="45099" rtlCol="0"/>
          <a:lstStyle>
            <a:lvl1pPr algn="l">
              <a:defRPr sz="11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09080" y="0"/>
            <a:ext cx="2914015" cy="489259"/>
          </a:xfrm>
          <a:prstGeom prst="rect">
            <a:avLst/>
          </a:prstGeom>
        </p:spPr>
        <p:txBody>
          <a:bodyPr vert="horz" lIns="90196" tIns="45099" rIns="90196" bIns="45099" rtlCol="0"/>
          <a:lstStyle>
            <a:lvl1pPr algn="r">
              <a:defRPr sz="1100"/>
            </a:lvl1pPr>
          </a:lstStyle>
          <a:p>
            <a:fld id="{EB7C6983-A85A-49F8-B055-956F2372AC81}" type="datetimeFigureOut">
              <a:rPr lang="sl-SI" smtClean="0"/>
              <a:t>21.10.2021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96" tIns="45099" rIns="90196" bIns="45099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2466" y="4642491"/>
            <a:ext cx="5379720" cy="4398642"/>
          </a:xfrm>
          <a:prstGeom prst="rect">
            <a:avLst/>
          </a:prstGeom>
        </p:spPr>
        <p:txBody>
          <a:bodyPr vert="horz" lIns="90196" tIns="45099" rIns="90196" bIns="45099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1" y="9283418"/>
            <a:ext cx="2914015" cy="489258"/>
          </a:xfrm>
          <a:prstGeom prst="rect">
            <a:avLst/>
          </a:prstGeom>
        </p:spPr>
        <p:txBody>
          <a:bodyPr vert="horz" lIns="90196" tIns="45099" rIns="90196" bIns="45099" rtlCol="0" anchor="b"/>
          <a:lstStyle>
            <a:lvl1pPr algn="l">
              <a:defRPr sz="11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09080" y="9283418"/>
            <a:ext cx="2914015" cy="489258"/>
          </a:xfrm>
          <a:prstGeom prst="rect">
            <a:avLst/>
          </a:prstGeom>
        </p:spPr>
        <p:txBody>
          <a:bodyPr vert="horz" lIns="90196" tIns="45099" rIns="90196" bIns="45099" rtlCol="0" anchor="b"/>
          <a:lstStyle>
            <a:lvl1pPr algn="r">
              <a:defRPr sz="1100"/>
            </a:lvl1pPr>
          </a:lstStyle>
          <a:p>
            <a:fld id="{EE5AE6D1-2308-4613-90CA-128A816DFC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355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55CCE3-FB25-4782-A12D-B9B1FD1BAACD}" type="slidenum">
              <a:rPr lang="sl-SI" smtClean="0"/>
              <a:pPr>
                <a:defRPr/>
              </a:pPr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1856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55CCE3-FB25-4782-A12D-B9B1FD1BAACD}" type="slidenum">
              <a:rPr lang="sl-SI" smtClean="0"/>
              <a:pPr>
                <a:defRPr/>
              </a:pPr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902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l-SI" smtClean="0"/>
              <a:t>19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4691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51A6D85-D38D-4DA7-B4B1-E6712FC7C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D57A13F-3FC4-49D4-852B-E7ADA53E9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37EC8142-E9CD-4A5A-9D11-C707F598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21.10.2021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F6A336A0-F7C3-4401-94EA-E3665D08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45391DB0-8F39-49BE-8698-C53E2215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638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9557DC-A036-45D4-8DC8-C2F5FFB5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4CA06369-286C-4AE4-BABD-A3C980B65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6C8D56CF-420C-4422-8345-21F4F524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21.10.2021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86BD94ED-3C86-4E2E-8FE0-392E7458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1F6F7779-9312-4D24-9A1C-FF0B749D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459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="" xmlns:a16="http://schemas.microsoft.com/office/drawing/2014/main" id="{DAE2CC6E-C2E6-4C54-970A-19FA851A9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CE4BA7B1-E909-4674-85FE-5830DAEA9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DFBDE020-6F85-4A0A-8011-7202340F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21.10.2021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FCBB48F8-D5D7-44F6-8AD6-11AC9EE6E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18D6AC5A-E7A1-4910-80CD-2D23C745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5190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zdelilnik diapoziti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značba mesta za sliko 11">
            <a:extLst>
              <a:ext uri="{FF2B5EF4-FFF2-40B4-BE49-F238E27FC236}">
                <a16:creationId xmlns=""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5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razdelilnika diapozitiva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=""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=""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33505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sebina fotografij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značba mesta za sliko 12">
            <a:extLst>
              <a:ext uri="{FF2B5EF4-FFF2-40B4-BE49-F238E27FC236}">
                <a16:creationId xmlns=""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254431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zdelilnik diapozi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značba mesta za sliko 10">
            <a:extLst>
              <a:ext uri="{FF2B5EF4-FFF2-40B4-BE49-F238E27FC236}">
                <a16:creationId xmlns=""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5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razdelilnika diapozitiva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=""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=""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66296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sebina fotografij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značba mesta za sliko 10">
            <a:extLst>
              <a:ext uri="{FF2B5EF4-FFF2-40B4-BE49-F238E27FC236}">
                <a16:creationId xmlns=""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909219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zitiv Hv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>
            <a:extLst>
              <a:ext uri="{FF2B5EF4-FFF2-40B4-BE49-F238E27FC236}">
                <a16:creationId xmlns=""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4" name="Pravokotnik 13">
            <a:extLst>
              <a:ext uri="{FF2B5EF4-FFF2-40B4-BE49-F238E27FC236}">
                <a16:creationId xmlns=""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2" name="Označba mesta za sliko 11">
            <a:extLst>
              <a:ext uri="{FF2B5EF4-FFF2-40B4-BE49-F238E27FC236}">
                <a16:creationId xmlns=""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Hvala</a:t>
            </a:r>
          </a:p>
        </p:txBody>
      </p:sp>
      <p:sp>
        <p:nvSpPr>
          <p:cNvPr id="7" name="Označba mesta za besedilo 5">
            <a:extLst>
              <a:ext uri="{FF2B5EF4-FFF2-40B4-BE49-F238E27FC236}">
                <a16:creationId xmlns=""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8" name="Označba mesta za besedilo 6">
            <a:extLst>
              <a:ext uri="{FF2B5EF4-FFF2-40B4-BE49-F238E27FC236}">
                <a16:creationId xmlns=""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Telefonska številka</a:t>
            </a:r>
          </a:p>
        </p:txBody>
      </p:sp>
      <p:sp>
        <p:nvSpPr>
          <p:cNvPr id="9" name="Označba mesta za besedilo 7">
            <a:extLst>
              <a:ext uri="{FF2B5EF4-FFF2-40B4-BE49-F238E27FC236}">
                <a16:creationId xmlns=""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E-poštni naslov ali družabno omrežje</a:t>
            </a:r>
          </a:p>
        </p:txBody>
      </p:sp>
      <p:sp>
        <p:nvSpPr>
          <p:cNvPr id="10" name="Označba mesta za besedilo 8">
            <a:extLst>
              <a:ext uri="{FF2B5EF4-FFF2-40B4-BE49-F238E27FC236}">
                <a16:creationId xmlns=""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Spletno mesto podjetja</a:t>
            </a:r>
          </a:p>
        </p:txBody>
      </p:sp>
    </p:spTree>
    <p:extLst>
      <p:ext uri="{BB962C8B-B14F-4D97-AF65-F5344CB8AC3E}">
        <p14:creationId xmlns:p14="http://schemas.microsoft.com/office/powerpoint/2010/main" val="3678896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9" name="Podnaslov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1" name="Označba mesta za besedilo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74796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66C809B-9781-4EEB-BC24-616720BE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A33DAC69-60C3-4129-9424-6A7334217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C4BBB294-0136-4120-A5B7-0D5D6EA70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21.10.2021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E0231169-C6DC-4283-9BB6-43D01307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65BCFD91-E890-4384-B850-4E47E2FA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024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5802406-F209-4923-9324-812C8083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30AEB91A-B0E4-4846-8D88-B076A0071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201D4BF1-5C60-4FFC-BDAD-CEF2EDDF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21.10.2021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D1F8811E-E338-45E4-87E1-FA1D740A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46FBB24F-E47F-45BF-AD57-171C7A5D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366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8908E08-6C38-40A8-8371-DC6B9D1E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DD59F2D0-6CA3-470F-A76C-8B5C01C14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10A96F62-FB00-4AEC-B231-0D02EAD26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635B4C64-16B3-43D5-87D2-F004D2F3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21.10.2021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3C891DF8-949B-4940-B1BD-2AEF089C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397B83A3-7624-4FFD-8FA4-0D28D0B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195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1E4C42B-A57E-4395-B4A5-AB56713D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8B4D0EC9-2B2A-4982-BE4F-299DB786B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619C3E4C-F37F-4AEF-BC44-5EE28517C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="" xmlns:a16="http://schemas.microsoft.com/office/drawing/2014/main" id="{0C223674-7C4C-4BD8-9917-162AFBE7C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="" xmlns:a16="http://schemas.microsoft.com/office/drawing/2014/main" id="{A238A5B1-F10D-4FAF-8CDB-541D8148F4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="" xmlns:a16="http://schemas.microsoft.com/office/drawing/2014/main" id="{871894BB-A9BF-49C3-946D-90AD62E1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21.10.2021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="" xmlns:a16="http://schemas.microsoft.com/office/drawing/2014/main" id="{E880FB08-D8CA-43F4-9DFD-5EBEAB24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="" xmlns:a16="http://schemas.microsoft.com/office/drawing/2014/main" id="{A6B2CE91-A209-46B9-8C25-5C4C40E4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198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8AF0B60-4C64-4714-918A-21DC3F1F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="" xmlns:a16="http://schemas.microsoft.com/office/drawing/2014/main" id="{BF9A12DF-B921-4036-A23A-AB8CE081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21.10.2021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5451023C-2E20-4ED5-8949-00F9FFAB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="" xmlns:a16="http://schemas.microsoft.com/office/drawing/2014/main" id="{1BCA9A79-4CD1-46EA-8D53-B223E267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422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="" xmlns:a16="http://schemas.microsoft.com/office/drawing/2014/main" id="{80EF6541-4844-48F9-BAF1-09FC33C4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21.10.2021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="" xmlns:a16="http://schemas.microsoft.com/office/drawing/2014/main" id="{1D05545C-08BF-4A60-875A-2C00CE8C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="" xmlns:a16="http://schemas.microsoft.com/office/drawing/2014/main" id="{F383C5BB-5C25-47A9-AADC-0C4DCD51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9C2634B-3ABF-48BF-9C4F-5F7273863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CF293A79-0C83-42A4-B5CE-643851D74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637FFECD-B1DD-400B-8BE4-67E967860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1E844EC6-F9B6-470A-8561-78275C34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21.10.2021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A2776BF3-310D-4FDD-873D-79798708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335F95C2-0EA2-4D6F-9A90-1DAA464A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29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C31D7A9-2CB4-4DC9-9FE6-26D7F457D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="" xmlns:a16="http://schemas.microsoft.com/office/drawing/2014/main" id="{E906F07F-22E8-4841-B319-A47F4AEEE9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65E4AC69-F44A-41A0-A39E-DBE4269E4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E44E9DD1-2656-41BD-AE6C-9FA948DA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21.10.2021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3D53D681-AA93-43D5-BB38-841E2E14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A83AC5B8-41C1-4BBB-BE40-C5B7D1CF4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42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="" xmlns:a16="http://schemas.microsoft.com/office/drawing/2014/main" id="{B8877F7C-DB37-47DE-AE43-E1F5BFC7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F83A18C8-65CE-4DFE-83D2-F1A64772D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FA48F26C-0C33-4727-B810-18B5FF00F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487B5-CC4E-4537-BFF3-ED74424427C1}" type="datetimeFigureOut">
              <a:rPr lang="sl-SI" smtClean="0"/>
              <a:t>21.10.2021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13A6C657-84A5-4C84-AD35-CF07326E2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5998DD2C-500F-42FF-A9AF-E2ECCFE3C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32C5B-726E-4847-8AF0-497C2EF15E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578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ss.gov.si/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s://www.poiscidelo.si/" TargetMode="External"/><Relationship Id="rId2" Type="http://schemas.openxmlformats.org/officeDocument/2006/relationships/hyperlink" Target="https://esvetovanje.ess.gov.si/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11" Type="http://schemas.openxmlformats.org/officeDocument/2006/relationships/image" Target="../media/image31.jpeg"/><Relationship Id="rId5" Type="http://schemas.openxmlformats.org/officeDocument/2006/relationships/image" Target="../media/image29.png"/><Relationship Id="rId10" Type="http://schemas.openxmlformats.org/officeDocument/2006/relationships/hyperlink" Target="https://www.ess.gov.si/delodajalci/financne_spodbude" TargetMode="External"/><Relationship Id="rId4" Type="http://schemas.openxmlformats.org/officeDocument/2006/relationships/image" Target="../media/image28.jpeg"/><Relationship Id="rId9" Type="http://schemas.openxmlformats.org/officeDocument/2006/relationships/hyperlink" Target="http://spletisvojokariero.si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youtube.com/watch?v=RBatGhXB17Q" TargetMode="External"/><Relationship Id="rId18" Type="http://schemas.openxmlformats.org/officeDocument/2006/relationships/hyperlink" Target="https://www.youtube.com/watch?v=f8aOSs7aLCQ" TargetMode="External"/><Relationship Id="rId3" Type="http://schemas.openxmlformats.org/officeDocument/2006/relationships/image" Target="../media/image32.jpg"/><Relationship Id="rId12" Type="http://schemas.openxmlformats.org/officeDocument/2006/relationships/hyperlink" Target="http://www.ess.gov.si/" TargetMode="External"/><Relationship Id="rId17" Type="http://schemas.openxmlformats.org/officeDocument/2006/relationships/hyperlink" Target="https://www.youtube.com/watch?v=O2jvfn0LfuQ&amp;t=8s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youtube.com/watch?v=xhoFjuGh-10&amp;t=3s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hyperlink" Target="https://www.youtube.com/watch?v=WJusMlnqSrU" TargetMode="External"/><Relationship Id="rId19" Type="http://schemas.openxmlformats.org/officeDocument/2006/relationships/hyperlink" Target="https://www.youtube.com/watch?v=idLz_TiJuPg" TargetMode="External"/><Relationship Id="rId4" Type="http://schemas.openxmlformats.org/officeDocument/2006/relationships/image" Target="../media/image33.png"/><Relationship Id="rId14" Type="http://schemas.openxmlformats.org/officeDocument/2006/relationships/hyperlink" Target="https://www.youtube.com/watch?v=6CQB4JfbrXQ&amp;t=6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68DBF82B-7C58-422C-84A9-8AB3C1C1DD00}"/>
              </a:ext>
            </a:extLst>
          </p:cNvPr>
          <p:cNvSpPr txBox="1">
            <a:spLocks/>
          </p:cNvSpPr>
          <p:nvPr/>
        </p:nvSpPr>
        <p:spPr>
          <a:xfrm>
            <a:off x="558905" y="1930780"/>
            <a:ext cx="8301947" cy="1611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sl-SI" dirty="0"/>
          </a:p>
        </p:txBody>
      </p:sp>
      <p:sp>
        <p:nvSpPr>
          <p:cNvPr id="5" name="Podnaslov 2">
            <a:extLst>
              <a:ext uri="{FF2B5EF4-FFF2-40B4-BE49-F238E27FC236}">
                <a16:creationId xmlns="" xmlns:a16="http://schemas.microsoft.com/office/drawing/2014/main" id="{5407A32F-13FE-42A7-ADED-EAC97C3F9EDA}"/>
              </a:ext>
            </a:extLst>
          </p:cNvPr>
          <p:cNvSpPr txBox="1">
            <a:spLocks/>
          </p:cNvSpPr>
          <p:nvPr/>
        </p:nvSpPr>
        <p:spPr>
          <a:xfrm>
            <a:off x="558905" y="2887265"/>
            <a:ext cx="842772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B223C90E-89AE-4639-A182-E4AB316889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44" y="201118"/>
            <a:ext cx="4772968" cy="1248511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B04F3B80-C3CF-4F59-BC0D-97BAFC795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14" y="6032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sl-SI" altLang="sl-S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="" xmlns:a16="http://schemas.microsoft.com/office/drawing/2014/main" id="{740D60AD-4221-45F1-AB2B-8656D9DE2EA2}"/>
              </a:ext>
            </a:extLst>
          </p:cNvPr>
          <p:cNvGrpSpPr/>
          <p:nvPr/>
        </p:nvGrpSpPr>
        <p:grpSpPr>
          <a:xfrm>
            <a:off x="8421560" y="-1232123"/>
            <a:ext cx="6157520" cy="5775150"/>
            <a:chOff x="8412035" y="-1603598"/>
            <a:chExt cx="6157520" cy="5775150"/>
          </a:xfrm>
        </p:grpSpPr>
        <p:sp>
          <p:nvSpPr>
            <p:cNvPr id="12" name="Diagram poteka: povezovalnik 11">
              <a:extLst>
                <a:ext uri="{FF2B5EF4-FFF2-40B4-BE49-F238E27FC236}">
                  <a16:creationId xmlns="" xmlns:a16="http://schemas.microsoft.com/office/drawing/2014/main" id="{9456BF43-3506-48CB-80E3-671521A98D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12035" y="-1603598"/>
              <a:ext cx="6157520" cy="5775150"/>
            </a:xfrm>
            <a:prstGeom prst="flowChartConnector">
              <a:avLst/>
            </a:prstGeom>
            <a:blipFill dpi="0" rotWithShape="1">
              <a:blip r:embed="rId3">
                <a:alphaModFix amt="33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13" name="Slika 12" descr="C:\Users\barbarah\Documents\Barbara\02_PROJEKTI\2022 09_RCDD Ljubljana\diseminacija\logotipi\SGS\SGS LOGO.jpg">
              <a:extLst>
                <a:ext uri="{FF2B5EF4-FFF2-40B4-BE49-F238E27FC236}">
                  <a16:creationId xmlns="" xmlns:a16="http://schemas.microsoft.com/office/drawing/2014/main" id="{514A75D8-929D-4D2A-A639-BC084A052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0464" y="813960"/>
              <a:ext cx="2138017" cy="846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Slika 14" descr="C:\Users\barbarah\Documents\Barbara\02_PROJEKTI\2022 09_RCDD Ljubljana\diseminacija\logotipi\ŠS\logo_lezeci.jpg">
              <a:extLst>
                <a:ext uri="{FF2B5EF4-FFF2-40B4-BE49-F238E27FC236}">
                  <a16:creationId xmlns="" xmlns:a16="http://schemas.microsoft.com/office/drawing/2014/main" id="{275FF043-452D-4D76-916A-A00CC33A3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894" y="1956645"/>
              <a:ext cx="1599258" cy="52093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" name="Raven povezovalnik 16">
            <a:extLst>
              <a:ext uri="{FF2B5EF4-FFF2-40B4-BE49-F238E27FC236}">
                <a16:creationId xmlns="" xmlns:a16="http://schemas.microsoft.com/office/drawing/2014/main" id="{4A6A3546-A462-4216-8CF2-30936936C4BE}"/>
              </a:ext>
            </a:extLst>
          </p:cNvPr>
          <p:cNvCxnSpPr/>
          <p:nvPr/>
        </p:nvCxnSpPr>
        <p:spPr>
          <a:xfrm>
            <a:off x="783771" y="5257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Skupina 8">
            <a:extLst>
              <a:ext uri="{FF2B5EF4-FFF2-40B4-BE49-F238E27FC236}">
                <a16:creationId xmlns="" xmlns:a16="http://schemas.microsoft.com/office/drawing/2014/main" id="{5BCD5BCF-340D-4B6D-BA81-EB3D37B68498}"/>
              </a:ext>
            </a:extLst>
          </p:cNvPr>
          <p:cNvGrpSpPr/>
          <p:nvPr/>
        </p:nvGrpSpPr>
        <p:grpSpPr>
          <a:xfrm>
            <a:off x="237943" y="5901182"/>
            <a:ext cx="11633259" cy="922713"/>
            <a:chOff x="237943" y="5901182"/>
            <a:chExt cx="11633259" cy="922713"/>
          </a:xfrm>
        </p:grpSpPr>
        <p:pic>
          <p:nvPicPr>
            <p:cNvPr id="7" name="Slika 88" descr="logo_mddsz">
              <a:extLst>
                <a:ext uri="{FF2B5EF4-FFF2-40B4-BE49-F238E27FC236}">
                  <a16:creationId xmlns="" xmlns:a16="http://schemas.microsoft.com/office/drawing/2014/main" id="{2F5D2551-B48A-4825-BE85-53AD6001F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234" y="5901182"/>
              <a:ext cx="3280756" cy="922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Slika 89" descr="Logo_EKP_socialni_sklad_SLO">
              <a:extLst>
                <a:ext uri="{FF2B5EF4-FFF2-40B4-BE49-F238E27FC236}">
                  <a16:creationId xmlns="" xmlns:a16="http://schemas.microsoft.com/office/drawing/2014/main" id="{3078573C-AB79-4E5C-AC49-F2D4A4221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759" y="5966718"/>
              <a:ext cx="1843236" cy="804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5">
              <a:extLst>
                <a:ext uri="{FF2B5EF4-FFF2-40B4-BE49-F238E27FC236}">
                  <a16:creationId xmlns="" xmlns:a16="http://schemas.microsoft.com/office/drawing/2014/main" id="{17C2A75C-3D95-49B3-A08E-A9B7B1B3B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43" y="6028639"/>
              <a:ext cx="5385617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altLang="sl-SI" sz="160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haroni" panose="02010803020104030203" pitchFamily="2" charset="-79"/>
                </a:rPr>
                <a:t>Naložbo sofinancirata Evropska unija iz Evropskega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altLang="sl-SI" sz="160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haroni" panose="02010803020104030203" pitchFamily="2" charset="-79"/>
                </a:rPr>
                <a:t>socialnega sklada in Republika Slovenija.</a:t>
              </a:r>
              <a:r>
                <a:rPr kumimoji="0" lang="sl-SI" altLang="sl-SI" sz="180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haroni" panose="02010803020104030203" pitchFamily="2" charset="-79"/>
                </a:rPr>
                <a:t> </a:t>
              </a:r>
              <a:endParaRPr kumimoji="0" lang="sl-SI" altLang="sl-SI" sz="4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9" name="Raven povezovalnik 18">
              <a:extLst>
                <a:ext uri="{FF2B5EF4-FFF2-40B4-BE49-F238E27FC236}">
                  <a16:creationId xmlns="" xmlns:a16="http://schemas.microsoft.com/office/drawing/2014/main" id="{5379D8E5-A60A-4E10-A5F4-510478577595}"/>
                </a:ext>
              </a:extLst>
            </p:cNvPr>
            <p:cNvCxnSpPr>
              <a:cxnSpLocks/>
            </p:cNvCxnSpPr>
            <p:nvPr/>
          </p:nvCxnSpPr>
          <p:spPr>
            <a:xfrm>
              <a:off x="333330" y="5942725"/>
              <a:ext cx="11537872" cy="11792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Slika 17" descr="C:\Users\barbarah\Documents\Barbara\LOGOS, templates ipd\ZDS 2018\1-ZDS-Logotip-CMYK-small.jpg">
            <a:extLst>
              <a:ext uri="{FF2B5EF4-FFF2-40B4-BE49-F238E27FC236}">
                <a16:creationId xmlns="" xmlns:a16="http://schemas.microsoft.com/office/drawing/2014/main" id="{9BF26BEA-E029-4B82-A523-6B93FFFC38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287" y="200164"/>
            <a:ext cx="923290" cy="74127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dnaslov 2">
            <a:extLst>
              <a:ext uri="{FF2B5EF4-FFF2-40B4-BE49-F238E27FC236}">
                <a16:creationId xmlns="" xmlns:a16="http://schemas.microsoft.com/office/drawing/2014/main" id="{5407A32F-13FE-42A7-ADED-EAC97C3F9EDA}"/>
              </a:ext>
            </a:extLst>
          </p:cNvPr>
          <p:cNvSpPr txBox="1">
            <a:spLocks/>
          </p:cNvSpPr>
          <p:nvPr/>
        </p:nvSpPr>
        <p:spPr>
          <a:xfrm>
            <a:off x="558905" y="3938289"/>
            <a:ext cx="842772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l-SI" sz="2200" dirty="0"/>
          </a:p>
        </p:txBody>
      </p:sp>
      <p:sp>
        <p:nvSpPr>
          <p:cNvPr id="21" name="Naslov 2"/>
          <p:cNvSpPr txBox="1">
            <a:spLocks/>
          </p:cNvSpPr>
          <p:nvPr/>
        </p:nvSpPr>
        <p:spPr>
          <a:xfrm>
            <a:off x="249383" y="1671484"/>
            <a:ext cx="7911391" cy="41928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20.10.2021 - RCDDL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dogodek  „Pomanjkanje  kadrov in deficitarni poklici“ </a:t>
            </a:r>
            <a:b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Zavod RS za zaposlovanje – Barbara Vrtačnik – direktorica Območne službe Ljubljana</a:t>
            </a:r>
            <a:b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4800" dirty="0"/>
          </a:p>
        </p:txBody>
      </p:sp>
    </p:spTree>
    <p:extLst>
      <p:ext uri="{BB962C8B-B14F-4D97-AF65-F5344CB8AC3E}">
        <p14:creationId xmlns:p14="http://schemas.microsoft.com/office/powerpoint/2010/main" val="28548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19075"/>
            <a:ext cx="11582400" cy="847725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Starostna </a:t>
            </a:r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struktura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registriranih brezposelnih oseb</a:t>
            </a:r>
            <a:r>
              <a:rPr lang="sl-SI" dirty="0"/>
              <a:t> </a:t>
            </a:r>
          </a:p>
        </p:txBody>
      </p:sp>
      <p:pic>
        <p:nvPicPr>
          <p:cNvPr id="4" name="Slika 3"/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5800" y="960438"/>
            <a:ext cx="18875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1912939" y="1890713"/>
            <a:ext cx="8148637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>
                <a:solidFill>
                  <a:schemeClr val="accent6">
                    <a:lumMod val="75000"/>
                  </a:schemeClr>
                </a:solidFill>
              </a:rPr>
              <a:t>Delovno aktivno prebivalstvo po državljanstvu</a:t>
            </a:r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/>
          </p:nvPr>
        </p:nvGraphicFramePr>
        <p:xfrm>
          <a:off x="1968500" y="1603893"/>
          <a:ext cx="823195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2207568" y="129689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6,9 %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9192344" y="121610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12,3 %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524000" y="6427113"/>
            <a:ext cx="78488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50" i="1" dirty="0"/>
              <a:t>Podatek SURS: Delovno aktivno prebivalstvo (brez kmetov, SKD 2008) po: SPOL, SKD DEJAVNOST, MESEC ,  SKUPINA DRŽAVLJANSTEV</a:t>
            </a:r>
          </a:p>
        </p:txBody>
      </p:sp>
      <p:sp>
        <p:nvSpPr>
          <p:cNvPr id="7" name="Pravokoten oblaček 6"/>
          <p:cNvSpPr/>
          <p:nvPr/>
        </p:nvSpPr>
        <p:spPr>
          <a:xfrm flipV="1">
            <a:off x="4007768" y="5708349"/>
            <a:ext cx="2664296" cy="600971"/>
          </a:xfrm>
          <a:prstGeom prst="wedgeRectCallout">
            <a:avLst>
              <a:gd name="adj1" fmla="val 10985"/>
              <a:gd name="adj2" fmla="val 68840"/>
            </a:avLst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4007768" y="5778002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rgbClr val="0070C0"/>
                </a:solidFill>
              </a:rPr>
              <a:t>Hrvaška </a:t>
            </a:r>
            <a:r>
              <a:rPr lang="sl-SI" sz="1000" dirty="0">
                <a:solidFill>
                  <a:srgbClr val="0070C0"/>
                </a:solidFill>
              </a:rPr>
              <a:t>(54,1%), </a:t>
            </a:r>
            <a:r>
              <a:rPr lang="sl-SI" sz="1200" dirty="0">
                <a:solidFill>
                  <a:srgbClr val="0070C0"/>
                </a:solidFill>
              </a:rPr>
              <a:t>Bolgarija </a:t>
            </a:r>
            <a:r>
              <a:rPr lang="sl-SI" sz="1000" dirty="0">
                <a:solidFill>
                  <a:srgbClr val="0070C0"/>
                </a:solidFill>
              </a:rPr>
              <a:t>(16,7 %), </a:t>
            </a:r>
            <a:r>
              <a:rPr lang="sl-SI" sz="1200" dirty="0">
                <a:solidFill>
                  <a:srgbClr val="0070C0"/>
                </a:solidFill>
              </a:rPr>
              <a:t>Italija </a:t>
            </a:r>
            <a:r>
              <a:rPr lang="sl-SI" sz="1000" dirty="0">
                <a:solidFill>
                  <a:srgbClr val="0070C0"/>
                </a:solidFill>
              </a:rPr>
              <a:t>(11,8%)</a:t>
            </a:r>
          </a:p>
        </p:txBody>
      </p:sp>
      <p:sp>
        <p:nvSpPr>
          <p:cNvPr id="9" name="Pravokoten oblaček 8"/>
          <p:cNvSpPr/>
          <p:nvPr/>
        </p:nvSpPr>
        <p:spPr>
          <a:xfrm flipV="1">
            <a:off x="7434808" y="5727220"/>
            <a:ext cx="2664296" cy="600971"/>
          </a:xfrm>
          <a:prstGeom prst="wedgeRectCallout">
            <a:avLst>
              <a:gd name="adj1" fmla="val 10985"/>
              <a:gd name="adj2" fmla="val 68840"/>
            </a:avLst>
          </a:prstGeom>
          <a:solidFill>
            <a:schemeClr val="bg1"/>
          </a:solidFill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7404323" y="577800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rgbClr val="EF7011"/>
                </a:solidFill>
              </a:rPr>
              <a:t>BIH </a:t>
            </a:r>
            <a:r>
              <a:rPr lang="sl-SI" sz="1000" dirty="0">
                <a:solidFill>
                  <a:srgbClr val="EF7011"/>
                </a:solidFill>
              </a:rPr>
              <a:t>(58,4%), </a:t>
            </a:r>
            <a:r>
              <a:rPr lang="sl-SI" sz="1200" dirty="0">
                <a:solidFill>
                  <a:srgbClr val="EF7011"/>
                </a:solidFill>
              </a:rPr>
              <a:t>Srbija </a:t>
            </a:r>
            <a:r>
              <a:rPr lang="sl-SI" sz="1000" dirty="0">
                <a:solidFill>
                  <a:srgbClr val="EF7011"/>
                </a:solidFill>
              </a:rPr>
              <a:t>(14,0 %), </a:t>
            </a:r>
            <a:r>
              <a:rPr lang="sl-SI" sz="1200" dirty="0">
                <a:solidFill>
                  <a:srgbClr val="EF7011"/>
                </a:solidFill>
              </a:rPr>
              <a:t>Kosovo </a:t>
            </a:r>
            <a:r>
              <a:rPr lang="sl-SI" sz="1000" dirty="0">
                <a:solidFill>
                  <a:srgbClr val="EF7011"/>
                </a:solidFill>
              </a:rPr>
              <a:t>(12,5%), </a:t>
            </a:r>
            <a:r>
              <a:rPr lang="sl-SI" sz="1200" dirty="0">
                <a:solidFill>
                  <a:srgbClr val="EF7011"/>
                </a:solidFill>
              </a:rPr>
              <a:t>Severna Makedonija </a:t>
            </a:r>
            <a:r>
              <a:rPr lang="sl-SI" sz="1000" dirty="0">
                <a:solidFill>
                  <a:srgbClr val="EF7011"/>
                </a:solidFill>
              </a:rPr>
              <a:t>(7,6 %)</a:t>
            </a:r>
          </a:p>
        </p:txBody>
      </p:sp>
    </p:spTree>
    <p:extLst>
      <p:ext uri="{BB962C8B-B14F-4D97-AF65-F5344CB8AC3E}">
        <p14:creationId xmlns:p14="http://schemas.microsoft.com/office/powerpoint/2010/main" val="23228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slike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1" r="12021"/>
          <a:stretch>
            <a:fillRect/>
          </a:stretch>
        </p:blipFill>
        <p:spPr/>
      </p:pic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7425293" y="2408157"/>
            <a:ext cx="4459766" cy="1532907"/>
          </a:xfrm>
          <a:solidFill>
            <a:srgbClr val="008000"/>
          </a:solidFill>
        </p:spPr>
        <p:txBody>
          <a:bodyPr/>
          <a:lstStyle/>
          <a:p>
            <a:r>
              <a:rPr lang="sl-SI" dirty="0" smtClean="0"/>
              <a:t>Napovedi ZRSZ</a:t>
            </a:r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sl-SI" noProof="0" smtClean="0"/>
              <a:pPr rtl="0"/>
              <a:t>12</a:t>
            </a:fld>
            <a:endParaRPr lang="sl-SI" noProof="0" dirty="0"/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10425808" y="5974405"/>
            <a:ext cx="1152128" cy="703026"/>
            <a:chOff x="9359" y="782"/>
            <a:chExt cx="2035" cy="1250"/>
          </a:xfrm>
        </p:grpSpPr>
        <p:sp>
          <p:nvSpPr>
            <p:cNvPr id="8" name="Freeform 2"/>
            <p:cNvSpPr>
              <a:spLocks/>
            </p:cNvSpPr>
            <p:nvPr/>
          </p:nvSpPr>
          <p:spPr bwMode="auto">
            <a:xfrm>
              <a:off x="10875" y="782"/>
              <a:ext cx="240" cy="240"/>
            </a:xfrm>
            <a:custGeom>
              <a:avLst/>
              <a:gdLst>
                <a:gd name="T0" fmla="*/ 239 w 240"/>
                <a:gd name="T1" fmla="*/ 132 h 240"/>
                <a:gd name="T2" fmla="*/ 234 w 240"/>
                <a:gd name="T3" fmla="*/ 156 h 240"/>
                <a:gd name="T4" fmla="*/ 225 w 240"/>
                <a:gd name="T5" fmla="*/ 177 h 240"/>
                <a:gd name="T6" fmla="*/ 212 w 240"/>
                <a:gd name="T7" fmla="*/ 196 h 240"/>
                <a:gd name="T8" fmla="*/ 196 w 240"/>
                <a:gd name="T9" fmla="*/ 212 h 240"/>
                <a:gd name="T10" fmla="*/ 176 w 240"/>
                <a:gd name="T11" fmla="*/ 225 h 240"/>
                <a:gd name="T12" fmla="*/ 155 w 240"/>
                <a:gd name="T13" fmla="*/ 234 h 240"/>
                <a:gd name="T14" fmla="*/ 132 w 240"/>
                <a:gd name="T15" fmla="*/ 240 h 240"/>
                <a:gd name="T16" fmla="*/ 106 w 240"/>
                <a:gd name="T17" fmla="*/ 240 h 240"/>
                <a:gd name="T18" fmla="*/ 82 w 240"/>
                <a:gd name="T19" fmla="*/ 234 h 240"/>
                <a:gd name="T20" fmla="*/ 61 w 240"/>
                <a:gd name="T21" fmla="*/ 225 h 240"/>
                <a:gd name="T22" fmla="*/ 42 w 240"/>
                <a:gd name="T23" fmla="*/ 212 h 240"/>
                <a:gd name="T24" fmla="*/ 26 w 240"/>
                <a:gd name="T25" fmla="*/ 196 h 240"/>
                <a:gd name="T26" fmla="*/ 14 w 240"/>
                <a:gd name="T27" fmla="*/ 177 h 240"/>
                <a:gd name="T28" fmla="*/ 5 w 240"/>
                <a:gd name="T29" fmla="*/ 156 h 240"/>
                <a:gd name="T30" fmla="*/ 0 w 240"/>
                <a:gd name="T31" fmla="*/ 132 h 240"/>
                <a:gd name="T32" fmla="*/ 0 w 240"/>
                <a:gd name="T33" fmla="*/ 107 h 240"/>
                <a:gd name="T34" fmla="*/ 5 w 240"/>
                <a:gd name="T35" fmla="*/ 83 h 240"/>
                <a:gd name="T36" fmla="*/ 14 w 240"/>
                <a:gd name="T37" fmla="*/ 61 h 240"/>
                <a:gd name="T38" fmla="*/ 26 w 240"/>
                <a:gd name="T39" fmla="*/ 42 h 240"/>
                <a:gd name="T40" fmla="*/ 42 w 240"/>
                <a:gd name="T41" fmla="*/ 26 h 240"/>
                <a:gd name="T42" fmla="*/ 61 w 240"/>
                <a:gd name="T43" fmla="*/ 14 h 240"/>
                <a:gd name="T44" fmla="*/ 82 w 240"/>
                <a:gd name="T45" fmla="*/ 5 h 240"/>
                <a:gd name="T46" fmla="*/ 106 w 240"/>
                <a:gd name="T47" fmla="*/ 1 h 240"/>
                <a:gd name="T48" fmla="*/ 132 w 240"/>
                <a:gd name="T49" fmla="*/ 1 h 240"/>
                <a:gd name="T50" fmla="*/ 155 w 240"/>
                <a:gd name="T51" fmla="*/ 5 h 240"/>
                <a:gd name="T52" fmla="*/ 176 w 240"/>
                <a:gd name="T53" fmla="*/ 14 h 240"/>
                <a:gd name="T54" fmla="*/ 196 w 240"/>
                <a:gd name="T55" fmla="*/ 26 h 240"/>
                <a:gd name="T56" fmla="*/ 212 w 240"/>
                <a:gd name="T57" fmla="*/ 42 h 240"/>
                <a:gd name="T58" fmla="*/ 225 w 240"/>
                <a:gd name="T59" fmla="*/ 61 h 240"/>
                <a:gd name="T60" fmla="*/ 234 w 240"/>
                <a:gd name="T61" fmla="*/ 83 h 240"/>
                <a:gd name="T62" fmla="*/ 239 w 240"/>
                <a:gd name="T63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240" y="120"/>
                  </a:moveTo>
                  <a:lnTo>
                    <a:pt x="239" y="132"/>
                  </a:lnTo>
                  <a:lnTo>
                    <a:pt x="237" y="144"/>
                  </a:lnTo>
                  <a:lnTo>
                    <a:pt x="234" y="156"/>
                  </a:lnTo>
                  <a:lnTo>
                    <a:pt x="230" y="166"/>
                  </a:lnTo>
                  <a:lnTo>
                    <a:pt x="225" y="177"/>
                  </a:lnTo>
                  <a:lnTo>
                    <a:pt x="219" y="186"/>
                  </a:lnTo>
                  <a:lnTo>
                    <a:pt x="212" y="196"/>
                  </a:lnTo>
                  <a:lnTo>
                    <a:pt x="204" y="204"/>
                  </a:lnTo>
                  <a:lnTo>
                    <a:pt x="196" y="212"/>
                  </a:lnTo>
                  <a:lnTo>
                    <a:pt x="186" y="219"/>
                  </a:lnTo>
                  <a:lnTo>
                    <a:pt x="176" y="225"/>
                  </a:lnTo>
                  <a:lnTo>
                    <a:pt x="165" y="230"/>
                  </a:lnTo>
                  <a:lnTo>
                    <a:pt x="155" y="234"/>
                  </a:lnTo>
                  <a:lnTo>
                    <a:pt x="143" y="238"/>
                  </a:lnTo>
                  <a:lnTo>
                    <a:pt x="132" y="240"/>
                  </a:lnTo>
                  <a:lnTo>
                    <a:pt x="120" y="240"/>
                  </a:lnTo>
                  <a:lnTo>
                    <a:pt x="106" y="240"/>
                  </a:lnTo>
                  <a:lnTo>
                    <a:pt x="95" y="238"/>
                  </a:lnTo>
                  <a:lnTo>
                    <a:pt x="82" y="234"/>
                  </a:lnTo>
                  <a:lnTo>
                    <a:pt x="72" y="230"/>
                  </a:lnTo>
                  <a:lnTo>
                    <a:pt x="61" y="225"/>
                  </a:lnTo>
                  <a:lnTo>
                    <a:pt x="51" y="219"/>
                  </a:lnTo>
                  <a:lnTo>
                    <a:pt x="42" y="212"/>
                  </a:lnTo>
                  <a:lnTo>
                    <a:pt x="34" y="204"/>
                  </a:lnTo>
                  <a:lnTo>
                    <a:pt x="26" y="196"/>
                  </a:lnTo>
                  <a:lnTo>
                    <a:pt x="19" y="186"/>
                  </a:lnTo>
                  <a:lnTo>
                    <a:pt x="14" y="177"/>
                  </a:lnTo>
                  <a:lnTo>
                    <a:pt x="8" y="166"/>
                  </a:lnTo>
                  <a:lnTo>
                    <a:pt x="5" y="15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7"/>
                  </a:lnTo>
                  <a:lnTo>
                    <a:pt x="2" y="95"/>
                  </a:lnTo>
                  <a:lnTo>
                    <a:pt x="5" y="83"/>
                  </a:lnTo>
                  <a:lnTo>
                    <a:pt x="8" y="71"/>
                  </a:lnTo>
                  <a:lnTo>
                    <a:pt x="14" y="61"/>
                  </a:lnTo>
                  <a:lnTo>
                    <a:pt x="19" y="51"/>
                  </a:lnTo>
                  <a:lnTo>
                    <a:pt x="26" y="42"/>
                  </a:lnTo>
                  <a:lnTo>
                    <a:pt x="34" y="33"/>
                  </a:lnTo>
                  <a:lnTo>
                    <a:pt x="42" y="26"/>
                  </a:lnTo>
                  <a:lnTo>
                    <a:pt x="51" y="20"/>
                  </a:lnTo>
                  <a:lnTo>
                    <a:pt x="61" y="14"/>
                  </a:lnTo>
                  <a:lnTo>
                    <a:pt x="72" y="9"/>
                  </a:lnTo>
                  <a:lnTo>
                    <a:pt x="82" y="5"/>
                  </a:lnTo>
                  <a:lnTo>
                    <a:pt x="95" y="3"/>
                  </a:lnTo>
                  <a:lnTo>
                    <a:pt x="106" y="1"/>
                  </a:lnTo>
                  <a:lnTo>
                    <a:pt x="120" y="0"/>
                  </a:lnTo>
                  <a:lnTo>
                    <a:pt x="132" y="1"/>
                  </a:lnTo>
                  <a:lnTo>
                    <a:pt x="143" y="3"/>
                  </a:lnTo>
                  <a:lnTo>
                    <a:pt x="155" y="5"/>
                  </a:lnTo>
                  <a:lnTo>
                    <a:pt x="165" y="9"/>
                  </a:lnTo>
                  <a:lnTo>
                    <a:pt x="176" y="14"/>
                  </a:lnTo>
                  <a:lnTo>
                    <a:pt x="186" y="20"/>
                  </a:lnTo>
                  <a:lnTo>
                    <a:pt x="196" y="26"/>
                  </a:lnTo>
                  <a:lnTo>
                    <a:pt x="204" y="33"/>
                  </a:lnTo>
                  <a:lnTo>
                    <a:pt x="212" y="42"/>
                  </a:lnTo>
                  <a:lnTo>
                    <a:pt x="219" y="51"/>
                  </a:lnTo>
                  <a:lnTo>
                    <a:pt x="225" y="61"/>
                  </a:lnTo>
                  <a:lnTo>
                    <a:pt x="230" y="71"/>
                  </a:lnTo>
                  <a:lnTo>
                    <a:pt x="234" y="83"/>
                  </a:lnTo>
                  <a:lnTo>
                    <a:pt x="237" y="95"/>
                  </a:lnTo>
                  <a:lnTo>
                    <a:pt x="239" y="107"/>
                  </a:lnTo>
                  <a:lnTo>
                    <a:pt x="240" y="120"/>
                  </a:lnTo>
                  <a:close/>
                </a:path>
              </a:pathLst>
            </a:custGeom>
            <a:solidFill>
              <a:srgbClr val="2B9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/>
            </a:p>
          </p:txBody>
        </p:sp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11155" y="1182"/>
              <a:ext cx="239" cy="240"/>
            </a:xfrm>
            <a:custGeom>
              <a:avLst/>
              <a:gdLst>
                <a:gd name="T0" fmla="*/ 239 w 239"/>
                <a:gd name="T1" fmla="*/ 131 h 240"/>
                <a:gd name="T2" fmla="*/ 234 w 239"/>
                <a:gd name="T3" fmla="*/ 154 h 240"/>
                <a:gd name="T4" fmla="*/ 224 w 239"/>
                <a:gd name="T5" fmla="*/ 176 h 240"/>
                <a:gd name="T6" fmla="*/ 212 w 239"/>
                <a:gd name="T7" fmla="*/ 195 h 240"/>
                <a:gd name="T8" fmla="*/ 195 w 239"/>
                <a:gd name="T9" fmla="*/ 211 h 240"/>
                <a:gd name="T10" fmla="*/ 176 w 239"/>
                <a:gd name="T11" fmla="*/ 225 h 240"/>
                <a:gd name="T12" fmla="*/ 155 w 239"/>
                <a:gd name="T13" fmla="*/ 234 h 240"/>
                <a:gd name="T14" fmla="*/ 132 w 239"/>
                <a:gd name="T15" fmla="*/ 239 h 240"/>
                <a:gd name="T16" fmla="*/ 107 w 239"/>
                <a:gd name="T17" fmla="*/ 239 h 240"/>
                <a:gd name="T18" fmla="*/ 84 w 239"/>
                <a:gd name="T19" fmla="*/ 234 h 240"/>
                <a:gd name="T20" fmla="*/ 63 w 239"/>
                <a:gd name="T21" fmla="*/ 225 h 240"/>
                <a:gd name="T22" fmla="*/ 43 w 239"/>
                <a:gd name="T23" fmla="*/ 211 h 240"/>
                <a:gd name="T24" fmla="*/ 27 w 239"/>
                <a:gd name="T25" fmla="*/ 195 h 240"/>
                <a:gd name="T26" fmla="*/ 15 w 239"/>
                <a:gd name="T27" fmla="*/ 176 h 240"/>
                <a:gd name="T28" fmla="*/ 5 w 239"/>
                <a:gd name="T29" fmla="*/ 154 h 240"/>
                <a:gd name="T30" fmla="*/ 0 w 239"/>
                <a:gd name="T31" fmla="*/ 131 h 240"/>
                <a:gd name="T32" fmla="*/ 0 w 239"/>
                <a:gd name="T33" fmla="*/ 107 h 240"/>
                <a:gd name="T34" fmla="*/ 5 w 239"/>
                <a:gd name="T35" fmla="*/ 83 h 240"/>
                <a:gd name="T36" fmla="*/ 15 w 239"/>
                <a:gd name="T37" fmla="*/ 61 h 240"/>
                <a:gd name="T38" fmla="*/ 27 w 239"/>
                <a:gd name="T39" fmla="*/ 42 h 240"/>
                <a:gd name="T40" fmla="*/ 43 w 239"/>
                <a:gd name="T41" fmla="*/ 26 h 240"/>
                <a:gd name="T42" fmla="*/ 63 w 239"/>
                <a:gd name="T43" fmla="*/ 13 h 240"/>
                <a:gd name="T44" fmla="*/ 84 w 239"/>
                <a:gd name="T45" fmla="*/ 5 h 240"/>
                <a:gd name="T46" fmla="*/ 107 w 239"/>
                <a:gd name="T47" fmla="*/ 1 h 240"/>
                <a:gd name="T48" fmla="*/ 132 w 239"/>
                <a:gd name="T49" fmla="*/ 1 h 240"/>
                <a:gd name="T50" fmla="*/ 155 w 239"/>
                <a:gd name="T51" fmla="*/ 5 h 240"/>
                <a:gd name="T52" fmla="*/ 176 w 239"/>
                <a:gd name="T53" fmla="*/ 13 h 240"/>
                <a:gd name="T54" fmla="*/ 195 w 239"/>
                <a:gd name="T55" fmla="*/ 26 h 240"/>
                <a:gd name="T56" fmla="*/ 212 w 239"/>
                <a:gd name="T57" fmla="*/ 42 h 240"/>
                <a:gd name="T58" fmla="*/ 224 w 239"/>
                <a:gd name="T59" fmla="*/ 61 h 240"/>
                <a:gd name="T60" fmla="*/ 234 w 239"/>
                <a:gd name="T61" fmla="*/ 83 h 240"/>
                <a:gd name="T62" fmla="*/ 239 w 239"/>
                <a:gd name="T63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9" h="240">
                  <a:moveTo>
                    <a:pt x="239" y="120"/>
                  </a:moveTo>
                  <a:lnTo>
                    <a:pt x="239" y="131"/>
                  </a:lnTo>
                  <a:lnTo>
                    <a:pt x="237" y="144"/>
                  </a:lnTo>
                  <a:lnTo>
                    <a:pt x="234" y="154"/>
                  </a:lnTo>
                  <a:lnTo>
                    <a:pt x="230" y="166"/>
                  </a:lnTo>
                  <a:lnTo>
                    <a:pt x="224" y="176"/>
                  </a:lnTo>
                  <a:lnTo>
                    <a:pt x="219" y="186"/>
                  </a:lnTo>
                  <a:lnTo>
                    <a:pt x="212" y="195"/>
                  </a:lnTo>
                  <a:lnTo>
                    <a:pt x="204" y="204"/>
                  </a:lnTo>
                  <a:lnTo>
                    <a:pt x="195" y="211"/>
                  </a:lnTo>
                  <a:lnTo>
                    <a:pt x="186" y="219"/>
                  </a:lnTo>
                  <a:lnTo>
                    <a:pt x="176" y="225"/>
                  </a:lnTo>
                  <a:lnTo>
                    <a:pt x="165" y="230"/>
                  </a:lnTo>
                  <a:lnTo>
                    <a:pt x="155" y="234"/>
                  </a:lnTo>
                  <a:lnTo>
                    <a:pt x="143" y="236"/>
                  </a:lnTo>
                  <a:lnTo>
                    <a:pt x="132" y="239"/>
                  </a:lnTo>
                  <a:lnTo>
                    <a:pt x="119" y="240"/>
                  </a:lnTo>
                  <a:lnTo>
                    <a:pt x="107" y="239"/>
                  </a:lnTo>
                  <a:lnTo>
                    <a:pt x="96" y="236"/>
                  </a:lnTo>
                  <a:lnTo>
                    <a:pt x="84" y="234"/>
                  </a:lnTo>
                  <a:lnTo>
                    <a:pt x="74" y="230"/>
                  </a:lnTo>
                  <a:lnTo>
                    <a:pt x="63" y="225"/>
                  </a:lnTo>
                  <a:lnTo>
                    <a:pt x="53" y="219"/>
                  </a:lnTo>
                  <a:lnTo>
                    <a:pt x="43" y="211"/>
                  </a:lnTo>
                  <a:lnTo>
                    <a:pt x="35" y="204"/>
                  </a:lnTo>
                  <a:lnTo>
                    <a:pt x="27" y="195"/>
                  </a:lnTo>
                  <a:lnTo>
                    <a:pt x="20" y="186"/>
                  </a:lnTo>
                  <a:lnTo>
                    <a:pt x="15" y="176"/>
                  </a:lnTo>
                  <a:lnTo>
                    <a:pt x="10" y="166"/>
                  </a:lnTo>
                  <a:lnTo>
                    <a:pt x="5" y="154"/>
                  </a:lnTo>
                  <a:lnTo>
                    <a:pt x="2" y="144"/>
                  </a:lnTo>
                  <a:lnTo>
                    <a:pt x="0" y="131"/>
                  </a:lnTo>
                  <a:lnTo>
                    <a:pt x="0" y="120"/>
                  </a:lnTo>
                  <a:lnTo>
                    <a:pt x="0" y="107"/>
                  </a:lnTo>
                  <a:lnTo>
                    <a:pt x="2" y="94"/>
                  </a:lnTo>
                  <a:lnTo>
                    <a:pt x="5" y="83"/>
                  </a:lnTo>
                  <a:lnTo>
                    <a:pt x="10" y="71"/>
                  </a:lnTo>
                  <a:lnTo>
                    <a:pt x="15" y="61"/>
                  </a:lnTo>
                  <a:lnTo>
                    <a:pt x="20" y="51"/>
                  </a:lnTo>
                  <a:lnTo>
                    <a:pt x="27" y="42"/>
                  </a:lnTo>
                  <a:lnTo>
                    <a:pt x="35" y="33"/>
                  </a:lnTo>
                  <a:lnTo>
                    <a:pt x="43" y="26"/>
                  </a:lnTo>
                  <a:lnTo>
                    <a:pt x="53" y="20"/>
                  </a:lnTo>
                  <a:lnTo>
                    <a:pt x="63" y="13"/>
                  </a:lnTo>
                  <a:lnTo>
                    <a:pt x="74" y="8"/>
                  </a:lnTo>
                  <a:lnTo>
                    <a:pt x="84" y="5"/>
                  </a:lnTo>
                  <a:lnTo>
                    <a:pt x="96" y="2"/>
                  </a:lnTo>
                  <a:lnTo>
                    <a:pt x="107" y="1"/>
                  </a:lnTo>
                  <a:lnTo>
                    <a:pt x="119" y="0"/>
                  </a:lnTo>
                  <a:lnTo>
                    <a:pt x="132" y="1"/>
                  </a:lnTo>
                  <a:lnTo>
                    <a:pt x="143" y="2"/>
                  </a:lnTo>
                  <a:lnTo>
                    <a:pt x="155" y="5"/>
                  </a:lnTo>
                  <a:lnTo>
                    <a:pt x="165" y="8"/>
                  </a:lnTo>
                  <a:lnTo>
                    <a:pt x="176" y="13"/>
                  </a:lnTo>
                  <a:lnTo>
                    <a:pt x="186" y="20"/>
                  </a:lnTo>
                  <a:lnTo>
                    <a:pt x="195" y="26"/>
                  </a:lnTo>
                  <a:lnTo>
                    <a:pt x="204" y="33"/>
                  </a:lnTo>
                  <a:lnTo>
                    <a:pt x="212" y="42"/>
                  </a:lnTo>
                  <a:lnTo>
                    <a:pt x="219" y="51"/>
                  </a:lnTo>
                  <a:lnTo>
                    <a:pt x="224" y="61"/>
                  </a:lnTo>
                  <a:lnTo>
                    <a:pt x="230" y="71"/>
                  </a:lnTo>
                  <a:lnTo>
                    <a:pt x="234" y="83"/>
                  </a:lnTo>
                  <a:lnTo>
                    <a:pt x="237" y="94"/>
                  </a:lnTo>
                  <a:lnTo>
                    <a:pt x="239" y="107"/>
                  </a:lnTo>
                  <a:lnTo>
                    <a:pt x="239" y="120"/>
                  </a:lnTo>
                  <a:close/>
                </a:path>
              </a:pathLst>
            </a:custGeom>
            <a:solidFill>
              <a:srgbClr val="2B9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10865" y="822"/>
              <a:ext cx="525" cy="560"/>
            </a:xfrm>
            <a:custGeom>
              <a:avLst/>
              <a:gdLst>
                <a:gd name="T0" fmla="*/ 364 w 525"/>
                <a:gd name="T1" fmla="*/ 15 h 560"/>
                <a:gd name="T2" fmla="*/ 466 w 525"/>
                <a:gd name="T3" fmla="*/ 35 h 560"/>
                <a:gd name="T4" fmla="*/ 512 w 525"/>
                <a:gd name="T5" fmla="*/ 43 h 560"/>
                <a:gd name="T6" fmla="*/ 524 w 525"/>
                <a:gd name="T7" fmla="*/ 45 h 560"/>
                <a:gd name="T8" fmla="*/ 524 w 525"/>
                <a:gd name="T9" fmla="*/ 52 h 560"/>
                <a:gd name="T10" fmla="*/ 515 w 525"/>
                <a:gd name="T11" fmla="*/ 104 h 560"/>
                <a:gd name="T12" fmla="*/ 503 w 525"/>
                <a:gd name="T13" fmla="*/ 160 h 560"/>
                <a:gd name="T14" fmla="*/ 491 w 525"/>
                <a:gd name="T15" fmla="*/ 199 h 560"/>
                <a:gd name="T16" fmla="*/ 476 w 525"/>
                <a:gd name="T17" fmla="*/ 236 h 560"/>
                <a:gd name="T18" fmla="*/ 460 w 525"/>
                <a:gd name="T19" fmla="*/ 267 h 560"/>
                <a:gd name="T20" fmla="*/ 439 w 525"/>
                <a:gd name="T21" fmla="*/ 289 h 560"/>
                <a:gd name="T22" fmla="*/ 417 w 525"/>
                <a:gd name="T23" fmla="*/ 304 h 560"/>
                <a:gd name="T24" fmla="*/ 385 w 525"/>
                <a:gd name="T25" fmla="*/ 320 h 560"/>
                <a:gd name="T26" fmla="*/ 340 w 525"/>
                <a:gd name="T27" fmla="*/ 337 h 560"/>
                <a:gd name="T28" fmla="*/ 307 w 525"/>
                <a:gd name="T29" fmla="*/ 353 h 560"/>
                <a:gd name="T30" fmla="*/ 285 w 525"/>
                <a:gd name="T31" fmla="*/ 369 h 560"/>
                <a:gd name="T32" fmla="*/ 265 w 525"/>
                <a:gd name="T33" fmla="*/ 391 h 560"/>
                <a:gd name="T34" fmla="*/ 251 w 525"/>
                <a:gd name="T35" fmla="*/ 419 h 560"/>
                <a:gd name="T36" fmla="*/ 242 w 525"/>
                <a:gd name="T37" fmla="*/ 448 h 560"/>
                <a:gd name="T38" fmla="*/ 237 w 525"/>
                <a:gd name="T39" fmla="*/ 478 h 560"/>
                <a:gd name="T40" fmla="*/ 236 w 525"/>
                <a:gd name="T41" fmla="*/ 519 h 560"/>
                <a:gd name="T42" fmla="*/ 239 w 525"/>
                <a:gd name="T43" fmla="*/ 554 h 560"/>
                <a:gd name="T44" fmla="*/ 161 w 525"/>
                <a:gd name="T45" fmla="*/ 545 h 560"/>
                <a:gd name="T46" fmla="*/ 59 w 525"/>
                <a:gd name="T47" fmla="*/ 526 h 560"/>
                <a:gd name="T48" fmla="*/ 12 w 525"/>
                <a:gd name="T49" fmla="*/ 516 h 560"/>
                <a:gd name="T50" fmla="*/ 1 w 525"/>
                <a:gd name="T51" fmla="*/ 514 h 560"/>
                <a:gd name="T52" fmla="*/ 1 w 525"/>
                <a:gd name="T53" fmla="*/ 506 h 560"/>
                <a:gd name="T54" fmla="*/ 12 w 525"/>
                <a:gd name="T55" fmla="*/ 449 h 560"/>
                <a:gd name="T56" fmla="*/ 28 w 525"/>
                <a:gd name="T57" fmla="*/ 387 h 560"/>
                <a:gd name="T58" fmla="*/ 44 w 525"/>
                <a:gd name="T59" fmla="*/ 345 h 560"/>
                <a:gd name="T60" fmla="*/ 63 w 525"/>
                <a:gd name="T61" fmla="*/ 306 h 560"/>
                <a:gd name="T62" fmla="*/ 80 w 525"/>
                <a:gd name="T63" fmla="*/ 283 h 560"/>
                <a:gd name="T64" fmla="*/ 93 w 525"/>
                <a:gd name="T65" fmla="*/ 270 h 560"/>
                <a:gd name="T66" fmla="*/ 113 w 525"/>
                <a:gd name="T67" fmla="*/ 257 h 560"/>
                <a:gd name="T68" fmla="*/ 139 w 525"/>
                <a:gd name="T69" fmla="*/ 244 h 560"/>
                <a:gd name="T70" fmla="*/ 175 w 525"/>
                <a:gd name="T71" fmla="*/ 227 h 560"/>
                <a:gd name="T72" fmla="*/ 209 w 525"/>
                <a:gd name="T73" fmla="*/ 210 h 560"/>
                <a:gd name="T74" fmla="*/ 229 w 525"/>
                <a:gd name="T75" fmla="*/ 197 h 560"/>
                <a:gd name="T76" fmla="*/ 247 w 525"/>
                <a:gd name="T77" fmla="*/ 180 h 560"/>
                <a:gd name="T78" fmla="*/ 263 w 525"/>
                <a:gd name="T79" fmla="*/ 158 h 560"/>
                <a:gd name="T80" fmla="*/ 275 w 525"/>
                <a:gd name="T81" fmla="*/ 130 h 560"/>
                <a:gd name="T82" fmla="*/ 284 w 525"/>
                <a:gd name="T83" fmla="*/ 102 h 560"/>
                <a:gd name="T84" fmla="*/ 289 w 525"/>
                <a:gd name="T85" fmla="*/ 76 h 560"/>
                <a:gd name="T86" fmla="*/ 290 w 525"/>
                <a:gd name="T87" fmla="*/ 52 h 560"/>
                <a:gd name="T88" fmla="*/ 289 w 525"/>
                <a:gd name="T89" fmla="*/ 25 h 560"/>
                <a:gd name="T90" fmla="*/ 286 w 525"/>
                <a:gd name="T91" fmla="*/ 3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5" h="560">
                  <a:moveTo>
                    <a:pt x="285" y="0"/>
                  </a:moveTo>
                  <a:lnTo>
                    <a:pt x="364" y="15"/>
                  </a:lnTo>
                  <a:lnTo>
                    <a:pt x="423" y="26"/>
                  </a:lnTo>
                  <a:lnTo>
                    <a:pt x="466" y="35"/>
                  </a:lnTo>
                  <a:lnTo>
                    <a:pt x="494" y="40"/>
                  </a:lnTo>
                  <a:lnTo>
                    <a:pt x="512" y="43"/>
                  </a:lnTo>
                  <a:lnTo>
                    <a:pt x="521" y="44"/>
                  </a:lnTo>
                  <a:lnTo>
                    <a:pt x="524" y="45"/>
                  </a:lnTo>
                  <a:lnTo>
                    <a:pt x="525" y="45"/>
                  </a:lnTo>
                  <a:lnTo>
                    <a:pt x="524" y="52"/>
                  </a:lnTo>
                  <a:lnTo>
                    <a:pt x="521" y="73"/>
                  </a:lnTo>
                  <a:lnTo>
                    <a:pt x="515" y="104"/>
                  </a:lnTo>
                  <a:lnTo>
                    <a:pt x="508" y="140"/>
                  </a:lnTo>
                  <a:lnTo>
                    <a:pt x="503" y="160"/>
                  </a:lnTo>
                  <a:lnTo>
                    <a:pt x="498" y="179"/>
                  </a:lnTo>
                  <a:lnTo>
                    <a:pt x="491" y="199"/>
                  </a:lnTo>
                  <a:lnTo>
                    <a:pt x="485" y="218"/>
                  </a:lnTo>
                  <a:lnTo>
                    <a:pt x="476" y="236"/>
                  </a:lnTo>
                  <a:lnTo>
                    <a:pt x="468" y="252"/>
                  </a:lnTo>
                  <a:lnTo>
                    <a:pt x="460" y="267"/>
                  </a:lnTo>
                  <a:lnTo>
                    <a:pt x="449" y="280"/>
                  </a:lnTo>
                  <a:lnTo>
                    <a:pt x="439" y="289"/>
                  </a:lnTo>
                  <a:lnTo>
                    <a:pt x="428" y="298"/>
                  </a:lnTo>
                  <a:lnTo>
                    <a:pt x="417" y="304"/>
                  </a:lnTo>
                  <a:lnTo>
                    <a:pt x="407" y="310"/>
                  </a:lnTo>
                  <a:lnTo>
                    <a:pt x="385" y="320"/>
                  </a:lnTo>
                  <a:lnTo>
                    <a:pt x="362" y="328"/>
                  </a:lnTo>
                  <a:lnTo>
                    <a:pt x="340" y="337"/>
                  </a:lnTo>
                  <a:lnTo>
                    <a:pt x="317" y="346"/>
                  </a:lnTo>
                  <a:lnTo>
                    <a:pt x="307" y="353"/>
                  </a:lnTo>
                  <a:lnTo>
                    <a:pt x="295" y="361"/>
                  </a:lnTo>
                  <a:lnTo>
                    <a:pt x="285" y="369"/>
                  </a:lnTo>
                  <a:lnTo>
                    <a:pt x="274" y="380"/>
                  </a:lnTo>
                  <a:lnTo>
                    <a:pt x="265" y="391"/>
                  </a:lnTo>
                  <a:lnTo>
                    <a:pt x="257" y="405"/>
                  </a:lnTo>
                  <a:lnTo>
                    <a:pt x="251" y="419"/>
                  </a:lnTo>
                  <a:lnTo>
                    <a:pt x="246" y="433"/>
                  </a:lnTo>
                  <a:lnTo>
                    <a:pt x="242" y="448"/>
                  </a:lnTo>
                  <a:lnTo>
                    <a:pt x="240" y="463"/>
                  </a:lnTo>
                  <a:lnTo>
                    <a:pt x="237" y="478"/>
                  </a:lnTo>
                  <a:lnTo>
                    <a:pt x="236" y="492"/>
                  </a:lnTo>
                  <a:lnTo>
                    <a:pt x="236" y="519"/>
                  </a:lnTo>
                  <a:lnTo>
                    <a:pt x="237" y="540"/>
                  </a:lnTo>
                  <a:lnTo>
                    <a:pt x="239" y="554"/>
                  </a:lnTo>
                  <a:lnTo>
                    <a:pt x="240" y="560"/>
                  </a:lnTo>
                  <a:lnTo>
                    <a:pt x="161" y="545"/>
                  </a:lnTo>
                  <a:lnTo>
                    <a:pt x="101" y="533"/>
                  </a:lnTo>
                  <a:lnTo>
                    <a:pt x="59" y="526"/>
                  </a:lnTo>
                  <a:lnTo>
                    <a:pt x="30" y="520"/>
                  </a:lnTo>
                  <a:lnTo>
                    <a:pt x="12" y="516"/>
                  </a:lnTo>
                  <a:lnTo>
                    <a:pt x="4" y="515"/>
                  </a:lnTo>
                  <a:lnTo>
                    <a:pt x="1" y="514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5" y="483"/>
                  </a:lnTo>
                  <a:lnTo>
                    <a:pt x="12" y="449"/>
                  </a:lnTo>
                  <a:lnTo>
                    <a:pt x="22" y="408"/>
                  </a:lnTo>
                  <a:lnTo>
                    <a:pt x="28" y="387"/>
                  </a:lnTo>
                  <a:lnTo>
                    <a:pt x="35" y="366"/>
                  </a:lnTo>
                  <a:lnTo>
                    <a:pt x="44" y="345"/>
                  </a:lnTo>
                  <a:lnTo>
                    <a:pt x="52" y="325"/>
                  </a:lnTo>
                  <a:lnTo>
                    <a:pt x="63" y="306"/>
                  </a:lnTo>
                  <a:lnTo>
                    <a:pt x="74" y="290"/>
                  </a:lnTo>
                  <a:lnTo>
                    <a:pt x="80" y="283"/>
                  </a:lnTo>
                  <a:lnTo>
                    <a:pt x="86" y="275"/>
                  </a:lnTo>
                  <a:lnTo>
                    <a:pt x="93" y="270"/>
                  </a:lnTo>
                  <a:lnTo>
                    <a:pt x="100" y="265"/>
                  </a:lnTo>
                  <a:lnTo>
                    <a:pt x="113" y="257"/>
                  </a:lnTo>
                  <a:lnTo>
                    <a:pt x="126" y="250"/>
                  </a:lnTo>
                  <a:lnTo>
                    <a:pt x="139" y="244"/>
                  </a:lnTo>
                  <a:lnTo>
                    <a:pt x="151" y="238"/>
                  </a:lnTo>
                  <a:lnTo>
                    <a:pt x="175" y="227"/>
                  </a:lnTo>
                  <a:lnTo>
                    <a:pt x="197" y="217"/>
                  </a:lnTo>
                  <a:lnTo>
                    <a:pt x="209" y="210"/>
                  </a:lnTo>
                  <a:lnTo>
                    <a:pt x="219" y="204"/>
                  </a:lnTo>
                  <a:lnTo>
                    <a:pt x="229" y="197"/>
                  </a:lnTo>
                  <a:lnTo>
                    <a:pt x="239" y="189"/>
                  </a:lnTo>
                  <a:lnTo>
                    <a:pt x="247" y="180"/>
                  </a:lnTo>
                  <a:lnTo>
                    <a:pt x="255" y="170"/>
                  </a:lnTo>
                  <a:lnTo>
                    <a:pt x="263" y="158"/>
                  </a:lnTo>
                  <a:lnTo>
                    <a:pt x="270" y="145"/>
                  </a:lnTo>
                  <a:lnTo>
                    <a:pt x="275" y="130"/>
                  </a:lnTo>
                  <a:lnTo>
                    <a:pt x="281" y="116"/>
                  </a:lnTo>
                  <a:lnTo>
                    <a:pt x="284" y="102"/>
                  </a:lnTo>
                  <a:lnTo>
                    <a:pt x="287" y="88"/>
                  </a:lnTo>
                  <a:lnTo>
                    <a:pt x="289" y="76"/>
                  </a:lnTo>
                  <a:lnTo>
                    <a:pt x="290" y="64"/>
                  </a:lnTo>
                  <a:lnTo>
                    <a:pt x="290" y="52"/>
                  </a:lnTo>
                  <a:lnTo>
                    <a:pt x="290" y="43"/>
                  </a:lnTo>
                  <a:lnTo>
                    <a:pt x="289" y="25"/>
                  </a:lnTo>
                  <a:lnTo>
                    <a:pt x="287" y="11"/>
                  </a:lnTo>
                  <a:lnTo>
                    <a:pt x="286" y="3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B9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9359" y="1650"/>
              <a:ext cx="2026" cy="166"/>
            </a:xfrm>
            <a:custGeom>
              <a:avLst/>
              <a:gdLst>
                <a:gd name="T0" fmla="*/ 139 w 2026"/>
                <a:gd name="T1" fmla="*/ 47 h 166"/>
                <a:gd name="T2" fmla="*/ 140 w 2026"/>
                <a:gd name="T3" fmla="*/ 80 h 166"/>
                <a:gd name="T4" fmla="*/ 152 w 2026"/>
                <a:gd name="T5" fmla="*/ 133 h 166"/>
                <a:gd name="T6" fmla="*/ 185 w 2026"/>
                <a:gd name="T7" fmla="*/ 120 h 166"/>
                <a:gd name="T8" fmla="*/ 114 w 2026"/>
                <a:gd name="T9" fmla="*/ 60 h 166"/>
                <a:gd name="T10" fmla="*/ 120 w 2026"/>
                <a:gd name="T11" fmla="*/ 110 h 166"/>
                <a:gd name="T12" fmla="*/ 239 w 2026"/>
                <a:gd name="T13" fmla="*/ 120 h 166"/>
                <a:gd name="T14" fmla="*/ 350 w 2026"/>
                <a:gd name="T15" fmla="*/ 118 h 166"/>
                <a:gd name="T16" fmla="*/ 322 w 2026"/>
                <a:gd name="T17" fmla="*/ 46 h 166"/>
                <a:gd name="T18" fmla="*/ 319 w 2026"/>
                <a:gd name="T19" fmla="*/ 134 h 166"/>
                <a:gd name="T20" fmla="*/ 330 w 2026"/>
                <a:gd name="T21" fmla="*/ 36 h 166"/>
                <a:gd name="T22" fmla="*/ 397 w 2026"/>
                <a:gd name="T23" fmla="*/ 50 h 166"/>
                <a:gd name="T24" fmla="*/ 448 w 2026"/>
                <a:gd name="T25" fmla="*/ 128 h 166"/>
                <a:gd name="T26" fmla="*/ 436 w 2026"/>
                <a:gd name="T27" fmla="*/ 46 h 166"/>
                <a:gd name="T28" fmla="*/ 409 w 2026"/>
                <a:gd name="T29" fmla="*/ 118 h 166"/>
                <a:gd name="T30" fmla="*/ 626 w 2026"/>
                <a:gd name="T31" fmla="*/ 54 h 166"/>
                <a:gd name="T32" fmla="*/ 630 w 2026"/>
                <a:gd name="T33" fmla="*/ 105 h 166"/>
                <a:gd name="T34" fmla="*/ 619 w 2026"/>
                <a:gd name="T35" fmla="*/ 69 h 166"/>
                <a:gd name="T36" fmla="*/ 545 w 2026"/>
                <a:gd name="T37" fmla="*/ 3 h 166"/>
                <a:gd name="T38" fmla="*/ 731 w 2026"/>
                <a:gd name="T39" fmla="*/ 79 h 166"/>
                <a:gd name="T40" fmla="*/ 682 w 2026"/>
                <a:gd name="T41" fmla="*/ 40 h 166"/>
                <a:gd name="T42" fmla="*/ 717 w 2026"/>
                <a:gd name="T43" fmla="*/ 133 h 166"/>
                <a:gd name="T44" fmla="*/ 682 w 2026"/>
                <a:gd name="T45" fmla="*/ 118 h 166"/>
                <a:gd name="T46" fmla="*/ 801 w 2026"/>
                <a:gd name="T47" fmla="*/ 135 h 166"/>
                <a:gd name="T48" fmla="*/ 811 w 2026"/>
                <a:gd name="T49" fmla="*/ 37 h 166"/>
                <a:gd name="T50" fmla="*/ 828 w 2026"/>
                <a:gd name="T51" fmla="*/ 106 h 166"/>
                <a:gd name="T52" fmla="*/ 780 w 2026"/>
                <a:gd name="T53" fmla="*/ 53 h 166"/>
                <a:gd name="T54" fmla="*/ 918 w 2026"/>
                <a:gd name="T55" fmla="*/ 114 h 166"/>
                <a:gd name="T56" fmla="*/ 864 w 2026"/>
                <a:gd name="T57" fmla="*/ 120 h 166"/>
                <a:gd name="T58" fmla="*/ 957 w 2026"/>
                <a:gd name="T59" fmla="*/ 131 h 166"/>
                <a:gd name="T60" fmla="*/ 1037 w 2026"/>
                <a:gd name="T61" fmla="*/ 113 h 166"/>
                <a:gd name="T62" fmla="*/ 977 w 2026"/>
                <a:gd name="T63" fmla="*/ 44 h 166"/>
                <a:gd name="T64" fmla="*/ 985 w 2026"/>
                <a:gd name="T65" fmla="*/ 121 h 166"/>
                <a:gd name="T66" fmla="*/ 1024 w 2026"/>
                <a:gd name="T67" fmla="*/ 58 h 166"/>
                <a:gd name="T68" fmla="*/ 1094 w 2026"/>
                <a:gd name="T69" fmla="*/ 39 h 166"/>
                <a:gd name="T70" fmla="*/ 1230 w 2026"/>
                <a:gd name="T71" fmla="*/ 61 h 166"/>
                <a:gd name="T72" fmla="*/ 1291 w 2026"/>
                <a:gd name="T73" fmla="*/ 60 h 166"/>
                <a:gd name="T74" fmla="*/ 1213 w 2026"/>
                <a:gd name="T75" fmla="*/ 76 h 166"/>
                <a:gd name="T76" fmla="*/ 1293 w 2026"/>
                <a:gd name="T77" fmla="*/ 108 h 166"/>
                <a:gd name="T78" fmla="*/ 1223 w 2026"/>
                <a:gd name="T79" fmla="*/ 88 h 166"/>
                <a:gd name="T80" fmla="*/ 1434 w 2026"/>
                <a:gd name="T81" fmla="*/ 129 h 166"/>
                <a:gd name="T82" fmla="*/ 1384 w 2026"/>
                <a:gd name="T83" fmla="*/ 54 h 166"/>
                <a:gd name="T84" fmla="*/ 1433 w 2026"/>
                <a:gd name="T85" fmla="*/ 22 h 166"/>
                <a:gd name="T86" fmla="*/ 1369 w 2026"/>
                <a:gd name="T87" fmla="*/ 14 h 166"/>
                <a:gd name="T88" fmla="*/ 1443 w 2026"/>
                <a:gd name="T89" fmla="*/ 93 h 166"/>
                <a:gd name="T90" fmla="*/ 1356 w 2026"/>
                <a:gd name="T91" fmla="*/ 89 h 166"/>
                <a:gd name="T92" fmla="*/ 1571 w 2026"/>
                <a:gd name="T93" fmla="*/ 113 h 166"/>
                <a:gd name="T94" fmla="*/ 1532 w 2026"/>
                <a:gd name="T95" fmla="*/ 49 h 166"/>
                <a:gd name="T96" fmla="*/ 1532 w 2026"/>
                <a:gd name="T97" fmla="*/ 133 h 166"/>
                <a:gd name="T98" fmla="*/ 1556 w 2026"/>
                <a:gd name="T99" fmla="*/ 37 h 166"/>
                <a:gd name="T100" fmla="*/ 1721 w 2026"/>
                <a:gd name="T101" fmla="*/ 46 h 166"/>
                <a:gd name="T102" fmla="*/ 1751 w 2026"/>
                <a:gd name="T103" fmla="*/ 43 h 166"/>
                <a:gd name="T104" fmla="*/ 1692 w 2026"/>
                <a:gd name="T105" fmla="*/ 113 h 166"/>
                <a:gd name="T106" fmla="*/ 1753 w 2026"/>
                <a:gd name="T107" fmla="*/ 110 h 166"/>
                <a:gd name="T108" fmla="*/ 1795 w 2026"/>
                <a:gd name="T109" fmla="*/ 78 h 166"/>
                <a:gd name="T110" fmla="*/ 1859 w 2026"/>
                <a:gd name="T111" fmla="*/ 131 h 166"/>
                <a:gd name="T112" fmla="*/ 1795 w 2026"/>
                <a:gd name="T113" fmla="*/ 55 h 166"/>
                <a:gd name="T114" fmla="*/ 1914 w 2026"/>
                <a:gd name="T115" fmla="*/ 21 h 166"/>
                <a:gd name="T116" fmla="*/ 1925 w 2026"/>
                <a:gd name="T117" fmla="*/ 150 h 166"/>
                <a:gd name="T118" fmla="*/ 2006 w 2026"/>
                <a:gd name="T119" fmla="*/ 56 h 166"/>
                <a:gd name="T120" fmla="*/ 1985 w 2026"/>
                <a:gd name="T121" fmla="*/ 36 h 166"/>
                <a:gd name="T122" fmla="*/ 1974 w 2026"/>
                <a:gd name="T123" fmla="*/ 134 h 166"/>
                <a:gd name="T124" fmla="*/ 1991 w 2026"/>
                <a:gd name="T125" fmla="*/ 12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6" h="166">
                  <a:moveTo>
                    <a:pt x="6" y="14"/>
                  </a:moveTo>
                  <a:lnTo>
                    <a:pt x="84" y="14"/>
                  </a:lnTo>
                  <a:lnTo>
                    <a:pt x="0" y="121"/>
                  </a:lnTo>
                  <a:lnTo>
                    <a:pt x="0" y="131"/>
                  </a:lnTo>
                  <a:lnTo>
                    <a:pt x="100" y="131"/>
                  </a:lnTo>
                  <a:lnTo>
                    <a:pt x="100" y="121"/>
                  </a:lnTo>
                  <a:lnTo>
                    <a:pt x="14" y="121"/>
                  </a:lnTo>
                  <a:lnTo>
                    <a:pt x="98" y="14"/>
                  </a:lnTo>
                  <a:lnTo>
                    <a:pt x="98" y="3"/>
                  </a:lnTo>
                  <a:lnTo>
                    <a:pt x="6" y="3"/>
                  </a:lnTo>
                  <a:lnTo>
                    <a:pt x="6" y="14"/>
                  </a:lnTo>
                  <a:close/>
                  <a:moveTo>
                    <a:pt x="123" y="67"/>
                  </a:moveTo>
                  <a:lnTo>
                    <a:pt x="124" y="62"/>
                  </a:lnTo>
                  <a:lnTo>
                    <a:pt x="125" y="58"/>
                  </a:lnTo>
                  <a:lnTo>
                    <a:pt x="129" y="54"/>
                  </a:lnTo>
                  <a:lnTo>
                    <a:pt x="131" y="50"/>
                  </a:lnTo>
                  <a:lnTo>
                    <a:pt x="135" y="48"/>
                  </a:lnTo>
                  <a:lnTo>
                    <a:pt x="139" y="47"/>
                  </a:lnTo>
                  <a:lnTo>
                    <a:pt x="143" y="46"/>
                  </a:lnTo>
                  <a:lnTo>
                    <a:pt x="149" y="45"/>
                  </a:lnTo>
                  <a:lnTo>
                    <a:pt x="154" y="46"/>
                  </a:lnTo>
                  <a:lnTo>
                    <a:pt x="158" y="46"/>
                  </a:lnTo>
                  <a:lnTo>
                    <a:pt x="162" y="47"/>
                  </a:lnTo>
                  <a:lnTo>
                    <a:pt x="165" y="49"/>
                  </a:lnTo>
                  <a:lnTo>
                    <a:pt x="169" y="51"/>
                  </a:lnTo>
                  <a:lnTo>
                    <a:pt x="171" y="56"/>
                  </a:lnTo>
                  <a:lnTo>
                    <a:pt x="173" y="60"/>
                  </a:lnTo>
                  <a:lnTo>
                    <a:pt x="173" y="64"/>
                  </a:lnTo>
                  <a:lnTo>
                    <a:pt x="173" y="68"/>
                  </a:lnTo>
                  <a:lnTo>
                    <a:pt x="172" y="70"/>
                  </a:lnTo>
                  <a:lnTo>
                    <a:pt x="171" y="73"/>
                  </a:lnTo>
                  <a:lnTo>
                    <a:pt x="169" y="75"/>
                  </a:lnTo>
                  <a:lnTo>
                    <a:pt x="164" y="77"/>
                  </a:lnTo>
                  <a:lnTo>
                    <a:pt x="158" y="77"/>
                  </a:lnTo>
                  <a:lnTo>
                    <a:pt x="150" y="78"/>
                  </a:lnTo>
                  <a:lnTo>
                    <a:pt x="140" y="80"/>
                  </a:lnTo>
                  <a:lnTo>
                    <a:pt x="132" y="81"/>
                  </a:lnTo>
                  <a:lnTo>
                    <a:pt x="124" y="83"/>
                  </a:lnTo>
                  <a:lnTo>
                    <a:pt x="118" y="87"/>
                  </a:lnTo>
                  <a:lnTo>
                    <a:pt x="113" y="91"/>
                  </a:lnTo>
                  <a:lnTo>
                    <a:pt x="111" y="95"/>
                  </a:lnTo>
                  <a:lnTo>
                    <a:pt x="110" y="99"/>
                  </a:lnTo>
                  <a:lnTo>
                    <a:pt x="109" y="103"/>
                  </a:lnTo>
                  <a:lnTo>
                    <a:pt x="109" y="107"/>
                  </a:lnTo>
                  <a:lnTo>
                    <a:pt x="109" y="114"/>
                  </a:lnTo>
                  <a:lnTo>
                    <a:pt x="111" y="119"/>
                  </a:lnTo>
                  <a:lnTo>
                    <a:pt x="114" y="124"/>
                  </a:lnTo>
                  <a:lnTo>
                    <a:pt x="118" y="127"/>
                  </a:lnTo>
                  <a:lnTo>
                    <a:pt x="122" y="130"/>
                  </a:lnTo>
                  <a:lnTo>
                    <a:pt x="127" y="133"/>
                  </a:lnTo>
                  <a:lnTo>
                    <a:pt x="133" y="134"/>
                  </a:lnTo>
                  <a:lnTo>
                    <a:pt x="139" y="135"/>
                  </a:lnTo>
                  <a:lnTo>
                    <a:pt x="145" y="134"/>
                  </a:lnTo>
                  <a:lnTo>
                    <a:pt x="152" y="133"/>
                  </a:lnTo>
                  <a:lnTo>
                    <a:pt x="156" y="131"/>
                  </a:lnTo>
                  <a:lnTo>
                    <a:pt x="160" y="129"/>
                  </a:lnTo>
                  <a:lnTo>
                    <a:pt x="167" y="123"/>
                  </a:lnTo>
                  <a:lnTo>
                    <a:pt x="174" y="116"/>
                  </a:lnTo>
                  <a:lnTo>
                    <a:pt x="174" y="122"/>
                  </a:lnTo>
                  <a:lnTo>
                    <a:pt x="176" y="127"/>
                  </a:lnTo>
                  <a:lnTo>
                    <a:pt x="178" y="129"/>
                  </a:lnTo>
                  <a:lnTo>
                    <a:pt x="180" y="130"/>
                  </a:lnTo>
                  <a:lnTo>
                    <a:pt x="183" y="131"/>
                  </a:lnTo>
                  <a:lnTo>
                    <a:pt x="187" y="131"/>
                  </a:lnTo>
                  <a:lnTo>
                    <a:pt x="191" y="131"/>
                  </a:lnTo>
                  <a:lnTo>
                    <a:pt x="195" y="130"/>
                  </a:lnTo>
                  <a:lnTo>
                    <a:pt x="195" y="121"/>
                  </a:lnTo>
                  <a:lnTo>
                    <a:pt x="193" y="122"/>
                  </a:lnTo>
                  <a:lnTo>
                    <a:pt x="191" y="122"/>
                  </a:lnTo>
                  <a:lnTo>
                    <a:pt x="187" y="122"/>
                  </a:lnTo>
                  <a:lnTo>
                    <a:pt x="185" y="120"/>
                  </a:lnTo>
                  <a:lnTo>
                    <a:pt x="184" y="118"/>
                  </a:lnTo>
                  <a:lnTo>
                    <a:pt x="184" y="116"/>
                  </a:lnTo>
                  <a:lnTo>
                    <a:pt x="184" y="66"/>
                  </a:lnTo>
                  <a:lnTo>
                    <a:pt x="183" y="58"/>
                  </a:lnTo>
                  <a:lnTo>
                    <a:pt x="181" y="50"/>
                  </a:lnTo>
                  <a:lnTo>
                    <a:pt x="178" y="45"/>
                  </a:lnTo>
                  <a:lnTo>
                    <a:pt x="173" y="42"/>
                  </a:lnTo>
                  <a:lnTo>
                    <a:pt x="167" y="39"/>
                  </a:lnTo>
                  <a:lnTo>
                    <a:pt x="162" y="37"/>
                  </a:lnTo>
                  <a:lnTo>
                    <a:pt x="156" y="37"/>
                  </a:lnTo>
                  <a:lnTo>
                    <a:pt x="150" y="36"/>
                  </a:lnTo>
                  <a:lnTo>
                    <a:pt x="142" y="37"/>
                  </a:lnTo>
                  <a:lnTo>
                    <a:pt x="135" y="38"/>
                  </a:lnTo>
                  <a:lnTo>
                    <a:pt x="129" y="40"/>
                  </a:lnTo>
                  <a:lnTo>
                    <a:pt x="123" y="43"/>
                  </a:lnTo>
                  <a:lnTo>
                    <a:pt x="119" y="47"/>
                  </a:lnTo>
                  <a:lnTo>
                    <a:pt x="116" y="54"/>
                  </a:lnTo>
                  <a:lnTo>
                    <a:pt x="114" y="60"/>
                  </a:lnTo>
                  <a:lnTo>
                    <a:pt x="113" y="67"/>
                  </a:lnTo>
                  <a:lnTo>
                    <a:pt x="123" y="67"/>
                  </a:lnTo>
                  <a:close/>
                  <a:moveTo>
                    <a:pt x="173" y="96"/>
                  </a:moveTo>
                  <a:lnTo>
                    <a:pt x="172" y="102"/>
                  </a:lnTo>
                  <a:lnTo>
                    <a:pt x="171" y="108"/>
                  </a:lnTo>
                  <a:lnTo>
                    <a:pt x="167" y="113"/>
                  </a:lnTo>
                  <a:lnTo>
                    <a:pt x="163" y="117"/>
                  </a:lnTo>
                  <a:lnTo>
                    <a:pt x="158" y="120"/>
                  </a:lnTo>
                  <a:lnTo>
                    <a:pt x="153" y="123"/>
                  </a:lnTo>
                  <a:lnTo>
                    <a:pt x="146" y="124"/>
                  </a:lnTo>
                  <a:lnTo>
                    <a:pt x="140" y="125"/>
                  </a:lnTo>
                  <a:lnTo>
                    <a:pt x="137" y="124"/>
                  </a:lnTo>
                  <a:lnTo>
                    <a:pt x="133" y="123"/>
                  </a:lnTo>
                  <a:lnTo>
                    <a:pt x="130" y="122"/>
                  </a:lnTo>
                  <a:lnTo>
                    <a:pt x="126" y="120"/>
                  </a:lnTo>
                  <a:lnTo>
                    <a:pt x="123" y="117"/>
                  </a:lnTo>
                  <a:lnTo>
                    <a:pt x="121" y="114"/>
                  </a:lnTo>
                  <a:lnTo>
                    <a:pt x="120" y="110"/>
                  </a:lnTo>
                  <a:lnTo>
                    <a:pt x="120" y="106"/>
                  </a:lnTo>
                  <a:lnTo>
                    <a:pt x="120" y="103"/>
                  </a:lnTo>
                  <a:lnTo>
                    <a:pt x="121" y="101"/>
                  </a:lnTo>
                  <a:lnTo>
                    <a:pt x="122" y="98"/>
                  </a:lnTo>
                  <a:lnTo>
                    <a:pt x="123" y="96"/>
                  </a:lnTo>
                  <a:lnTo>
                    <a:pt x="129" y="93"/>
                  </a:lnTo>
                  <a:lnTo>
                    <a:pt x="134" y="90"/>
                  </a:lnTo>
                  <a:lnTo>
                    <a:pt x="149" y="87"/>
                  </a:lnTo>
                  <a:lnTo>
                    <a:pt x="163" y="85"/>
                  </a:lnTo>
                  <a:lnTo>
                    <a:pt x="169" y="84"/>
                  </a:lnTo>
                  <a:lnTo>
                    <a:pt x="173" y="81"/>
                  </a:lnTo>
                  <a:lnTo>
                    <a:pt x="173" y="96"/>
                  </a:lnTo>
                  <a:close/>
                  <a:moveTo>
                    <a:pt x="233" y="131"/>
                  </a:moveTo>
                  <a:lnTo>
                    <a:pt x="244" y="131"/>
                  </a:lnTo>
                  <a:lnTo>
                    <a:pt x="279" y="39"/>
                  </a:lnTo>
                  <a:lnTo>
                    <a:pt x="267" y="39"/>
                  </a:lnTo>
                  <a:lnTo>
                    <a:pt x="239" y="120"/>
                  </a:lnTo>
                  <a:lnTo>
                    <a:pt x="238" y="120"/>
                  </a:lnTo>
                  <a:lnTo>
                    <a:pt x="209" y="39"/>
                  </a:lnTo>
                  <a:lnTo>
                    <a:pt x="196" y="39"/>
                  </a:lnTo>
                  <a:lnTo>
                    <a:pt x="233" y="131"/>
                  </a:lnTo>
                  <a:close/>
                  <a:moveTo>
                    <a:pt x="330" y="45"/>
                  </a:moveTo>
                  <a:lnTo>
                    <a:pt x="337" y="46"/>
                  </a:lnTo>
                  <a:lnTo>
                    <a:pt x="343" y="49"/>
                  </a:lnTo>
                  <a:lnTo>
                    <a:pt x="350" y="53"/>
                  </a:lnTo>
                  <a:lnTo>
                    <a:pt x="354" y="58"/>
                  </a:lnTo>
                  <a:lnTo>
                    <a:pt x="357" y="64"/>
                  </a:lnTo>
                  <a:lnTo>
                    <a:pt x="360" y="70"/>
                  </a:lnTo>
                  <a:lnTo>
                    <a:pt x="361" y="78"/>
                  </a:lnTo>
                  <a:lnTo>
                    <a:pt x="362" y="85"/>
                  </a:lnTo>
                  <a:lnTo>
                    <a:pt x="361" y="93"/>
                  </a:lnTo>
                  <a:lnTo>
                    <a:pt x="360" y="100"/>
                  </a:lnTo>
                  <a:lnTo>
                    <a:pt x="357" y="106"/>
                  </a:lnTo>
                  <a:lnTo>
                    <a:pt x="354" y="113"/>
                  </a:lnTo>
                  <a:lnTo>
                    <a:pt x="350" y="118"/>
                  </a:lnTo>
                  <a:lnTo>
                    <a:pt x="343" y="121"/>
                  </a:lnTo>
                  <a:lnTo>
                    <a:pt x="337" y="124"/>
                  </a:lnTo>
                  <a:lnTo>
                    <a:pt x="330" y="125"/>
                  </a:lnTo>
                  <a:lnTo>
                    <a:pt x="322" y="124"/>
                  </a:lnTo>
                  <a:lnTo>
                    <a:pt x="315" y="121"/>
                  </a:lnTo>
                  <a:lnTo>
                    <a:pt x="310" y="118"/>
                  </a:lnTo>
                  <a:lnTo>
                    <a:pt x="305" y="113"/>
                  </a:lnTo>
                  <a:lnTo>
                    <a:pt x="301" y="106"/>
                  </a:lnTo>
                  <a:lnTo>
                    <a:pt x="299" y="100"/>
                  </a:lnTo>
                  <a:lnTo>
                    <a:pt x="297" y="93"/>
                  </a:lnTo>
                  <a:lnTo>
                    <a:pt x="297" y="85"/>
                  </a:lnTo>
                  <a:lnTo>
                    <a:pt x="297" y="78"/>
                  </a:lnTo>
                  <a:lnTo>
                    <a:pt x="299" y="70"/>
                  </a:lnTo>
                  <a:lnTo>
                    <a:pt x="301" y="64"/>
                  </a:lnTo>
                  <a:lnTo>
                    <a:pt x="305" y="58"/>
                  </a:lnTo>
                  <a:lnTo>
                    <a:pt x="310" y="53"/>
                  </a:lnTo>
                  <a:lnTo>
                    <a:pt x="315" y="49"/>
                  </a:lnTo>
                  <a:lnTo>
                    <a:pt x="322" y="46"/>
                  </a:lnTo>
                  <a:lnTo>
                    <a:pt x="330" y="45"/>
                  </a:lnTo>
                  <a:close/>
                  <a:moveTo>
                    <a:pt x="330" y="36"/>
                  </a:moveTo>
                  <a:lnTo>
                    <a:pt x="319" y="37"/>
                  </a:lnTo>
                  <a:lnTo>
                    <a:pt x="311" y="40"/>
                  </a:lnTo>
                  <a:lnTo>
                    <a:pt x="303" y="44"/>
                  </a:lnTo>
                  <a:lnTo>
                    <a:pt x="297" y="50"/>
                  </a:lnTo>
                  <a:lnTo>
                    <a:pt x="292" y="58"/>
                  </a:lnTo>
                  <a:lnTo>
                    <a:pt x="289" y="66"/>
                  </a:lnTo>
                  <a:lnTo>
                    <a:pt x="286" y="76"/>
                  </a:lnTo>
                  <a:lnTo>
                    <a:pt x="285" y="85"/>
                  </a:lnTo>
                  <a:lnTo>
                    <a:pt x="286" y="95"/>
                  </a:lnTo>
                  <a:lnTo>
                    <a:pt x="289" y="104"/>
                  </a:lnTo>
                  <a:lnTo>
                    <a:pt x="292" y="113"/>
                  </a:lnTo>
                  <a:lnTo>
                    <a:pt x="297" y="120"/>
                  </a:lnTo>
                  <a:lnTo>
                    <a:pt x="303" y="126"/>
                  </a:lnTo>
                  <a:lnTo>
                    <a:pt x="311" y="130"/>
                  </a:lnTo>
                  <a:lnTo>
                    <a:pt x="315" y="133"/>
                  </a:lnTo>
                  <a:lnTo>
                    <a:pt x="319" y="134"/>
                  </a:lnTo>
                  <a:lnTo>
                    <a:pt x="324" y="134"/>
                  </a:lnTo>
                  <a:lnTo>
                    <a:pt x="330" y="135"/>
                  </a:lnTo>
                  <a:lnTo>
                    <a:pt x="339" y="134"/>
                  </a:lnTo>
                  <a:lnTo>
                    <a:pt x="349" y="130"/>
                  </a:lnTo>
                  <a:lnTo>
                    <a:pt x="356" y="126"/>
                  </a:lnTo>
                  <a:lnTo>
                    <a:pt x="362" y="120"/>
                  </a:lnTo>
                  <a:lnTo>
                    <a:pt x="366" y="113"/>
                  </a:lnTo>
                  <a:lnTo>
                    <a:pt x="371" y="104"/>
                  </a:lnTo>
                  <a:lnTo>
                    <a:pt x="373" y="95"/>
                  </a:lnTo>
                  <a:lnTo>
                    <a:pt x="374" y="85"/>
                  </a:lnTo>
                  <a:lnTo>
                    <a:pt x="373" y="76"/>
                  </a:lnTo>
                  <a:lnTo>
                    <a:pt x="371" y="66"/>
                  </a:lnTo>
                  <a:lnTo>
                    <a:pt x="366" y="58"/>
                  </a:lnTo>
                  <a:lnTo>
                    <a:pt x="362" y="50"/>
                  </a:lnTo>
                  <a:lnTo>
                    <a:pt x="356" y="44"/>
                  </a:lnTo>
                  <a:lnTo>
                    <a:pt x="349" y="40"/>
                  </a:lnTo>
                  <a:lnTo>
                    <a:pt x="339" y="37"/>
                  </a:lnTo>
                  <a:lnTo>
                    <a:pt x="330" y="36"/>
                  </a:lnTo>
                  <a:close/>
                  <a:moveTo>
                    <a:pt x="472" y="3"/>
                  </a:moveTo>
                  <a:lnTo>
                    <a:pt x="461" y="3"/>
                  </a:lnTo>
                  <a:lnTo>
                    <a:pt x="461" y="57"/>
                  </a:lnTo>
                  <a:lnTo>
                    <a:pt x="460" y="57"/>
                  </a:lnTo>
                  <a:lnTo>
                    <a:pt x="458" y="51"/>
                  </a:lnTo>
                  <a:lnTo>
                    <a:pt x="455" y="47"/>
                  </a:lnTo>
                  <a:lnTo>
                    <a:pt x="452" y="44"/>
                  </a:lnTo>
                  <a:lnTo>
                    <a:pt x="448" y="41"/>
                  </a:lnTo>
                  <a:lnTo>
                    <a:pt x="443" y="39"/>
                  </a:lnTo>
                  <a:lnTo>
                    <a:pt x="438" y="38"/>
                  </a:lnTo>
                  <a:lnTo>
                    <a:pt x="433" y="37"/>
                  </a:lnTo>
                  <a:lnTo>
                    <a:pt x="429" y="36"/>
                  </a:lnTo>
                  <a:lnTo>
                    <a:pt x="423" y="37"/>
                  </a:lnTo>
                  <a:lnTo>
                    <a:pt x="418" y="37"/>
                  </a:lnTo>
                  <a:lnTo>
                    <a:pt x="414" y="38"/>
                  </a:lnTo>
                  <a:lnTo>
                    <a:pt x="410" y="40"/>
                  </a:lnTo>
                  <a:lnTo>
                    <a:pt x="402" y="44"/>
                  </a:lnTo>
                  <a:lnTo>
                    <a:pt x="397" y="50"/>
                  </a:lnTo>
                  <a:lnTo>
                    <a:pt x="392" y="58"/>
                  </a:lnTo>
                  <a:lnTo>
                    <a:pt x="389" y="66"/>
                  </a:lnTo>
                  <a:lnTo>
                    <a:pt x="386" y="76"/>
                  </a:lnTo>
                  <a:lnTo>
                    <a:pt x="386" y="85"/>
                  </a:lnTo>
                  <a:lnTo>
                    <a:pt x="386" y="95"/>
                  </a:lnTo>
                  <a:lnTo>
                    <a:pt x="389" y="104"/>
                  </a:lnTo>
                  <a:lnTo>
                    <a:pt x="392" y="113"/>
                  </a:lnTo>
                  <a:lnTo>
                    <a:pt x="397" y="120"/>
                  </a:lnTo>
                  <a:lnTo>
                    <a:pt x="402" y="126"/>
                  </a:lnTo>
                  <a:lnTo>
                    <a:pt x="410" y="130"/>
                  </a:lnTo>
                  <a:lnTo>
                    <a:pt x="414" y="133"/>
                  </a:lnTo>
                  <a:lnTo>
                    <a:pt x="418" y="134"/>
                  </a:lnTo>
                  <a:lnTo>
                    <a:pt x="423" y="134"/>
                  </a:lnTo>
                  <a:lnTo>
                    <a:pt x="429" y="135"/>
                  </a:lnTo>
                  <a:lnTo>
                    <a:pt x="433" y="134"/>
                  </a:lnTo>
                  <a:lnTo>
                    <a:pt x="438" y="133"/>
                  </a:lnTo>
                  <a:lnTo>
                    <a:pt x="443" y="131"/>
                  </a:lnTo>
                  <a:lnTo>
                    <a:pt x="448" y="128"/>
                  </a:lnTo>
                  <a:lnTo>
                    <a:pt x="452" y="126"/>
                  </a:lnTo>
                  <a:lnTo>
                    <a:pt x="456" y="122"/>
                  </a:lnTo>
                  <a:lnTo>
                    <a:pt x="459" y="119"/>
                  </a:lnTo>
                  <a:lnTo>
                    <a:pt x="461" y="114"/>
                  </a:lnTo>
                  <a:lnTo>
                    <a:pt x="461" y="131"/>
                  </a:lnTo>
                  <a:lnTo>
                    <a:pt x="472" y="131"/>
                  </a:lnTo>
                  <a:lnTo>
                    <a:pt x="472" y="3"/>
                  </a:lnTo>
                  <a:close/>
                  <a:moveTo>
                    <a:pt x="398" y="85"/>
                  </a:moveTo>
                  <a:lnTo>
                    <a:pt x="398" y="78"/>
                  </a:lnTo>
                  <a:lnTo>
                    <a:pt x="399" y="70"/>
                  </a:lnTo>
                  <a:lnTo>
                    <a:pt x="401" y="64"/>
                  </a:lnTo>
                  <a:lnTo>
                    <a:pt x="404" y="58"/>
                  </a:lnTo>
                  <a:lnTo>
                    <a:pt x="409" y="53"/>
                  </a:lnTo>
                  <a:lnTo>
                    <a:pt x="414" y="49"/>
                  </a:lnTo>
                  <a:lnTo>
                    <a:pt x="420" y="46"/>
                  </a:lnTo>
                  <a:lnTo>
                    <a:pt x="429" y="45"/>
                  </a:lnTo>
                  <a:lnTo>
                    <a:pt x="436" y="46"/>
                  </a:lnTo>
                  <a:lnTo>
                    <a:pt x="443" y="49"/>
                  </a:lnTo>
                  <a:lnTo>
                    <a:pt x="449" y="53"/>
                  </a:lnTo>
                  <a:lnTo>
                    <a:pt x="454" y="58"/>
                  </a:lnTo>
                  <a:lnTo>
                    <a:pt x="457" y="64"/>
                  </a:lnTo>
                  <a:lnTo>
                    <a:pt x="459" y="70"/>
                  </a:lnTo>
                  <a:lnTo>
                    <a:pt x="460" y="78"/>
                  </a:lnTo>
                  <a:lnTo>
                    <a:pt x="461" y="85"/>
                  </a:lnTo>
                  <a:lnTo>
                    <a:pt x="460" y="93"/>
                  </a:lnTo>
                  <a:lnTo>
                    <a:pt x="459" y="100"/>
                  </a:lnTo>
                  <a:lnTo>
                    <a:pt x="457" y="106"/>
                  </a:lnTo>
                  <a:lnTo>
                    <a:pt x="454" y="113"/>
                  </a:lnTo>
                  <a:lnTo>
                    <a:pt x="449" y="118"/>
                  </a:lnTo>
                  <a:lnTo>
                    <a:pt x="443" y="121"/>
                  </a:lnTo>
                  <a:lnTo>
                    <a:pt x="436" y="124"/>
                  </a:lnTo>
                  <a:lnTo>
                    <a:pt x="429" y="125"/>
                  </a:lnTo>
                  <a:lnTo>
                    <a:pt x="420" y="124"/>
                  </a:lnTo>
                  <a:lnTo>
                    <a:pt x="414" y="121"/>
                  </a:lnTo>
                  <a:lnTo>
                    <a:pt x="409" y="118"/>
                  </a:lnTo>
                  <a:lnTo>
                    <a:pt x="404" y="113"/>
                  </a:lnTo>
                  <a:lnTo>
                    <a:pt x="401" y="106"/>
                  </a:lnTo>
                  <a:lnTo>
                    <a:pt x="399" y="100"/>
                  </a:lnTo>
                  <a:lnTo>
                    <a:pt x="398" y="93"/>
                  </a:lnTo>
                  <a:lnTo>
                    <a:pt x="398" y="85"/>
                  </a:lnTo>
                  <a:close/>
                  <a:moveTo>
                    <a:pt x="558" y="14"/>
                  </a:moveTo>
                  <a:lnTo>
                    <a:pt x="603" y="14"/>
                  </a:lnTo>
                  <a:lnTo>
                    <a:pt x="611" y="14"/>
                  </a:lnTo>
                  <a:lnTo>
                    <a:pt x="616" y="16"/>
                  </a:lnTo>
                  <a:lnTo>
                    <a:pt x="621" y="18"/>
                  </a:lnTo>
                  <a:lnTo>
                    <a:pt x="624" y="20"/>
                  </a:lnTo>
                  <a:lnTo>
                    <a:pt x="628" y="24"/>
                  </a:lnTo>
                  <a:lnTo>
                    <a:pt x="630" y="28"/>
                  </a:lnTo>
                  <a:lnTo>
                    <a:pt x="631" y="34"/>
                  </a:lnTo>
                  <a:lnTo>
                    <a:pt x="632" y="39"/>
                  </a:lnTo>
                  <a:lnTo>
                    <a:pt x="631" y="45"/>
                  </a:lnTo>
                  <a:lnTo>
                    <a:pt x="630" y="49"/>
                  </a:lnTo>
                  <a:lnTo>
                    <a:pt x="626" y="54"/>
                  </a:lnTo>
                  <a:lnTo>
                    <a:pt x="623" y="58"/>
                  </a:lnTo>
                  <a:lnTo>
                    <a:pt x="619" y="60"/>
                  </a:lnTo>
                  <a:lnTo>
                    <a:pt x="615" y="62"/>
                  </a:lnTo>
                  <a:lnTo>
                    <a:pt x="610" y="64"/>
                  </a:lnTo>
                  <a:lnTo>
                    <a:pt x="603" y="64"/>
                  </a:lnTo>
                  <a:lnTo>
                    <a:pt x="558" y="64"/>
                  </a:lnTo>
                  <a:lnTo>
                    <a:pt x="558" y="14"/>
                  </a:lnTo>
                  <a:close/>
                  <a:moveTo>
                    <a:pt x="545" y="131"/>
                  </a:moveTo>
                  <a:lnTo>
                    <a:pt x="558" y="131"/>
                  </a:lnTo>
                  <a:lnTo>
                    <a:pt x="558" y="75"/>
                  </a:lnTo>
                  <a:lnTo>
                    <a:pt x="604" y="75"/>
                  </a:lnTo>
                  <a:lnTo>
                    <a:pt x="612" y="75"/>
                  </a:lnTo>
                  <a:lnTo>
                    <a:pt x="618" y="78"/>
                  </a:lnTo>
                  <a:lnTo>
                    <a:pt x="622" y="81"/>
                  </a:lnTo>
                  <a:lnTo>
                    <a:pt x="625" y="86"/>
                  </a:lnTo>
                  <a:lnTo>
                    <a:pt x="628" y="91"/>
                  </a:lnTo>
                  <a:lnTo>
                    <a:pt x="629" y="98"/>
                  </a:lnTo>
                  <a:lnTo>
                    <a:pt x="630" y="105"/>
                  </a:lnTo>
                  <a:lnTo>
                    <a:pt x="631" y="111"/>
                  </a:lnTo>
                  <a:lnTo>
                    <a:pt x="631" y="122"/>
                  </a:lnTo>
                  <a:lnTo>
                    <a:pt x="634" y="131"/>
                  </a:lnTo>
                  <a:lnTo>
                    <a:pt x="648" y="131"/>
                  </a:lnTo>
                  <a:lnTo>
                    <a:pt x="645" y="128"/>
                  </a:lnTo>
                  <a:lnTo>
                    <a:pt x="644" y="125"/>
                  </a:lnTo>
                  <a:lnTo>
                    <a:pt x="643" y="121"/>
                  </a:lnTo>
                  <a:lnTo>
                    <a:pt x="642" y="116"/>
                  </a:lnTo>
                  <a:lnTo>
                    <a:pt x="641" y="106"/>
                  </a:lnTo>
                  <a:lnTo>
                    <a:pt x="641" y="99"/>
                  </a:lnTo>
                  <a:lnTo>
                    <a:pt x="640" y="94"/>
                  </a:lnTo>
                  <a:lnTo>
                    <a:pt x="640" y="88"/>
                  </a:lnTo>
                  <a:lnTo>
                    <a:pt x="638" y="83"/>
                  </a:lnTo>
                  <a:lnTo>
                    <a:pt x="636" y="79"/>
                  </a:lnTo>
                  <a:lnTo>
                    <a:pt x="633" y="76"/>
                  </a:lnTo>
                  <a:lnTo>
                    <a:pt x="630" y="73"/>
                  </a:lnTo>
                  <a:lnTo>
                    <a:pt x="624" y="71"/>
                  </a:lnTo>
                  <a:lnTo>
                    <a:pt x="619" y="69"/>
                  </a:lnTo>
                  <a:lnTo>
                    <a:pt x="624" y="67"/>
                  </a:lnTo>
                  <a:lnTo>
                    <a:pt x="630" y="65"/>
                  </a:lnTo>
                  <a:lnTo>
                    <a:pt x="634" y="62"/>
                  </a:lnTo>
                  <a:lnTo>
                    <a:pt x="637" y="58"/>
                  </a:lnTo>
                  <a:lnTo>
                    <a:pt x="640" y="54"/>
                  </a:lnTo>
                  <a:lnTo>
                    <a:pt x="642" y="48"/>
                  </a:lnTo>
                  <a:lnTo>
                    <a:pt x="643" y="42"/>
                  </a:lnTo>
                  <a:lnTo>
                    <a:pt x="643" y="37"/>
                  </a:lnTo>
                  <a:lnTo>
                    <a:pt x="643" y="28"/>
                  </a:lnTo>
                  <a:lnTo>
                    <a:pt x="640" y="22"/>
                  </a:lnTo>
                  <a:lnTo>
                    <a:pt x="637" y="16"/>
                  </a:lnTo>
                  <a:lnTo>
                    <a:pt x="632" y="12"/>
                  </a:lnTo>
                  <a:lnTo>
                    <a:pt x="626" y="7"/>
                  </a:lnTo>
                  <a:lnTo>
                    <a:pt x="620" y="5"/>
                  </a:lnTo>
                  <a:lnTo>
                    <a:pt x="613" y="3"/>
                  </a:lnTo>
                  <a:lnTo>
                    <a:pt x="604" y="3"/>
                  </a:lnTo>
                  <a:lnTo>
                    <a:pt x="545" y="3"/>
                  </a:lnTo>
                  <a:lnTo>
                    <a:pt x="545" y="131"/>
                  </a:lnTo>
                  <a:close/>
                  <a:moveTo>
                    <a:pt x="671" y="79"/>
                  </a:moveTo>
                  <a:lnTo>
                    <a:pt x="672" y="73"/>
                  </a:lnTo>
                  <a:lnTo>
                    <a:pt x="674" y="66"/>
                  </a:lnTo>
                  <a:lnTo>
                    <a:pt x="676" y="61"/>
                  </a:lnTo>
                  <a:lnTo>
                    <a:pt x="679" y="56"/>
                  </a:lnTo>
                  <a:lnTo>
                    <a:pt x="683" y="51"/>
                  </a:lnTo>
                  <a:lnTo>
                    <a:pt x="689" y="48"/>
                  </a:lnTo>
                  <a:lnTo>
                    <a:pt x="694" y="46"/>
                  </a:lnTo>
                  <a:lnTo>
                    <a:pt x="701" y="45"/>
                  </a:lnTo>
                  <a:lnTo>
                    <a:pt x="708" y="46"/>
                  </a:lnTo>
                  <a:lnTo>
                    <a:pt x="713" y="48"/>
                  </a:lnTo>
                  <a:lnTo>
                    <a:pt x="718" y="51"/>
                  </a:lnTo>
                  <a:lnTo>
                    <a:pt x="722" y="56"/>
                  </a:lnTo>
                  <a:lnTo>
                    <a:pt x="725" y="61"/>
                  </a:lnTo>
                  <a:lnTo>
                    <a:pt x="729" y="66"/>
                  </a:lnTo>
                  <a:lnTo>
                    <a:pt x="730" y="73"/>
                  </a:lnTo>
                  <a:lnTo>
                    <a:pt x="731" y="79"/>
                  </a:lnTo>
                  <a:lnTo>
                    <a:pt x="671" y="79"/>
                  </a:lnTo>
                  <a:close/>
                  <a:moveTo>
                    <a:pt x="742" y="88"/>
                  </a:moveTo>
                  <a:lnTo>
                    <a:pt x="741" y="79"/>
                  </a:lnTo>
                  <a:lnTo>
                    <a:pt x="740" y="69"/>
                  </a:lnTo>
                  <a:lnTo>
                    <a:pt x="737" y="60"/>
                  </a:lnTo>
                  <a:lnTo>
                    <a:pt x="733" y="53"/>
                  </a:lnTo>
                  <a:lnTo>
                    <a:pt x="731" y="48"/>
                  </a:lnTo>
                  <a:lnTo>
                    <a:pt x="728" y="45"/>
                  </a:lnTo>
                  <a:lnTo>
                    <a:pt x="723" y="43"/>
                  </a:lnTo>
                  <a:lnTo>
                    <a:pt x="720" y="41"/>
                  </a:lnTo>
                  <a:lnTo>
                    <a:pt x="716" y="39"/>
                  </a:lnTo>
                  <a:lnTo>
                    <a:pt x="712" y="37"/>
                  </a:lnTo>
                  <a:lnTo>
                    <a:pt x="707" y="37"/>
                  </a:lnTo>
                  <a:lnTo>
                    <a:pt x="701" y="36"/>
                  </a:lnTo>
                  <a:lnTo>
                    <a:pt x="696" y="37"/>
                  </a:lnTo>
                  <a:lnTo>
                    <a:pt x="691" y="37"/>
                  </a:lnTo>
                  <a:lnTo>
                    <a:pt x="686" y="39"/>
                  </a:lnTo>
                  <a:lnTo>
                    <a:pt x="682" y="40"/>
                  </a:lnTo>
                  <a:lnTo>
                    <a:pt x="675" y="45"/>
                  </a:lnTo>
                  <a:lnTo>
                    <a:pt x="669" y="51"/>
                  </a:lnTo>
                  <a:lnTo>
                    <a:pt x="664" y="59"/>
                  </a:lnTo>
                  <a:lnTo>
                    <a:pt x="661" y="67"/>
                  </a:lnTo>
                  <a:lnTo>
                    <a:pt x="659" y="76"/>
                  </a:lnTo>
                  <a:lnTo>
                    <a:pt x="659" y="85"/>
                  </a:lnTo>
                  <a:lnTo>
                    <a:pt x="659" y="95"/>
                  </a:lnTo>
                  <a:lnTo>
                    <a:pt x="661" y="104"/>
                  </a:lnTo>
                  <a:lnTo>
                    <a:pt x="664" y="113"/>
                  </a:lnTo>
                  <a:lnTo>
                    <a:pt x="669" y="120"/>
                  </a:lnTo>
                  <a:lnTo>
                    <a:pt x="675" y="126"/>
                  </a:lnTo>
                  <a:lnTo>
                    <a:pt x="682" y="130"/>
                  </a:lnTo>
                  <a:lnTo>
                    <a:pt x="686" y="133"/>
                  </a:lnTo>
                  <a:lnTo>
                    <a:pt x="691" y="134"/>
                  </a:lnTo>
                  <a:lnTo>
                    <a:pt x="696" y="134"/>
                  </a:lnTo>
                  <a:lnTo>
                    <a:pt x="701" y="135"/>
                  </a:lnTo>
                  <a:lnTo>
                    <a:pt x="710" y="134"/>
                  </a:lnTo>
                  <a:lnTo>
                    <a:pt x="717" y="133"/>
                  </a:lnTo>
                  <a:lnTo>
                    <a:pt x="723" y="129"/>
                  </a:lnTo>
                  <a:lnTo>
                    <a:pt x="729" y="125"/>
                  </a:lnTo>
                  <a:lnTo>
                    <a:pt x="733" y="121"/>
                  </a:lnTo>
                  <a:lnTo>
                    <a:pt x="736" y="115"/>
                  </a:lnTo>
                  <a:lnTo>
                    <a:pt x="739" y="108"/>
                  </a:lnTo>
                  <a:lnTo>
                    <a:pt x="741" y="101"/>
                  </a:lnTo>
                  <a:lnTo>
                    <a:pt x="730" y="101"/>
                  </a:lnTo>
                  <a:lnTo>
                    <a:pt x="729" y="106"/>
                  </a:lnTo>
                  <a:lnTo>
                    <a:pt x="727" y="110"/>
                  </a:lnTo>
                  <a:lnTo>
                    <a:pt x="723" y="115"/>
                  </a:lnTo>
                  <a:lnTo>
                    <a:pt x="720" y="118"/>
                  </a:lnTo>
                  <a:lnTo>
                    <a:pt x="717" y="121"/>
                  </a:lnTo>
                  <a:lnTo>
                    <a:pt x="712" y="123"/>
                  </a:lnTo>
                  <a:lnTo>
                    <a:pt x="707" y="124"/>
                  </a:lnTo>
                  <a:lnTo>
                    <a:pt x="701" y="125"/>
                  </a:lnTo>
                  <a:lnTo>
                    <a:pt x="694" y="124"/>
                  </a:lnTo>
                  <a:lnTo>
                    <a:pt x="688" y="121"/>
                  </a:lnTo>
                  <a:lnTo>
                    <a:pt x="682" y="118"/>
                  </a:lnTo>
                  <a:lnTo>
                    <a:pt x="678" y="113"/>
                  </a:lnTo>
                  <a:lnTo>
                    <a:pt x="674" y="107"/>
                  </a:lnTo>
                  <a:lnTo>
                    <a:pt x="672" y="101"/>
                  </a:lnTo>
                  <a:lnTo>
                    <a:pt x="671" y="95"/>
                  </a:lnTo>
                  <a:lnTo>
                    <a:pt x="671" y="88"/>
                  </a:lnTo>
                  <a:lnTo>
                    <a:pt x="742" y="88"/>
                  </a:lnTo>
                  <a:close/>
                  <a:moveTo>
                    <a:pt x="757" y="166"/>
                  </a:moveTo>
                  <a:lnTo>
                    <a:pt x="769" y="166"/>
                  </a:lnTo>
                  <a:lnTo>
                    <a:pt x="769" y="114"/>
                  </a:lnTo>
                  <a:lnTo>
                    <a:pt x="771" y="119"/>
                  </a:lnTo>
                  <a:lnTo>
                    <a:pt x="774" y="123"/>
                  </a:lnTo>
                  <a:lnTo>
                    <a:pt x="778" y="126"/>
                  </a:lnTo>
                  <a:lnTo>
                    <a:pt x="781" y="129"/>
                  </a:lnTo>
                  <a:lnTo>
                    <a:pt x="787" y="131"/>
                  </a:lnTo>
                  <a:lnTo>
                    <a:pt x="791" y="133"/>
                  </a:lnTo>
                  <a:lnTo>
                    <a:pt x="796" y="134"/>
                  </a:lnTo>
                  <a:lnTo>
                    <a:pt x="801" y="135"/>
                  </a:lnTo>
                  <a:lnTo>
                    <a:pt x="807" y="134"/>
                  </a:lnTo>
                  <a:lnTo>
                    <a:pt x="811" y="134"/>
                  </a:lnTo>
                  <a:lnTo>
                    <a:pt x="815" y="133"/>
                  </a:lnTo>
                  <a:lnTo>
                    <a:pt x="819" y="130"/>
                  </a:lnTo>
                  <a:lnTo>
                    <a:pt x="827" y="126"/>
                  </a:lnTo>
                  <a:lnTo>
                    <a:pt x="833" y="120"/>
                  </a:lnTo>
                  <a:lnTo>
                    <a:pt x="837" y="113"/>
                  </a:lnTo>
                  <a:lnTo>
                    <a:pt x="840" y="104"/>
                  </a:lnTo>
                  <a:lnTo>
                    <a:pt x="842" y="95"/>
                  </a:lnTo>
                  <a:lnTo>
                    <a:pt x="843" y="85"/>
                  </a:lnTo>
                  <a:lnTo>
                    <a:pt x="842" y="76"/>
                  </a:lnTo>
                  <a:lnTo>
                    <a:pt x="840" y="66"/>
                  </a:lnTo>
                  <a:lnTo>
                    <a:pt x="837" y="58"/>
                  </a:lnTo>
                  <a:lnTo>
                    <a:pt x="833" y="50"/>
                  </a:lnTo>
                  <a:lnTo>
                    <a:pt x="827" y="44"/>
                  </a:lnTo>
                  <a:lnTo>
                    <a:pt x="819" y="40"/>
                  </a:lnTo>
                  <a:lnTo>
                    <a:pt x="815" y="38"/>
                  </a:lnTo>
                  <a:lnTo>
                    <a:pt x="811" y="37"/>
                  </a:lnTo>
                  <a:lnTo>
                    <a:pt x="807" y="37"/>
                  </a:lnTo>
                  <a:lnTo>
                    <a:pt x="801" y="36"/>
                  </a:lnTo>
                  <a:lnTo>
                    <a:pt x="796" y="37"/>
                  </a:lnTo>
                  <a:lnTo>
                    <a:pt x="791" y="38"/>
                  </a:lnTo>
                  <a:lnTo>
                    <a:pt x="785" y="39"/>
                  </a:lnTo>
                  <a:lnTo>
                    <a:pt x="781" y="41"/>
                  </a:lnTo>
                  <a:lnTo>
                    <a:pt x="777" y="44"/>
                  </a:lnTo>
                  <a:lnTo>
                    <a:pt x="773" y="47"/>
                  </a:lnTo>
                  <a:lnTo>
                    <a:pt x="771" y="51"/>
                  </a:lnTo>
                  <a:lnTo>
                    <a:pt x="768" y="57"/>
                  </a:lnTo>
                  <a:lnTo>
                    <a:pt x="768" y="39"/>
                  </a:lnTo>
                  <a:lnTo>
                    <a:pt x="757" y="39"/>
                  </a:lnTo>
                  <a:lnTo>
                    <a:pt x="757" y="166"/>
                  </a:lnTo>
                  <a:close/>
                  <a:moveTo>
                    <a:pt x="832" y="85"/>
                  </a:moveTo>
                  <a:lnTo>
                    <a:pt x="831" y="93"/>
                  </a:lnTo>
                  <a:lnTo>
                    <a:pt x="830" y="100"/>
                  </a:lnTo>
                  <a:lnTo>
                    <a:pt x="828" y="106"/>
                  </a:lnTo>
                  <a:lnTo>
                    <a:pt x="824" y="113"/>
                  </a:lnTo>
                  <a:lnTo>
                    <a:pt x="820" y="118"/>
                  </a:lnTo>
                  <a:lnTo>
                    <a:pt x="815" y="121"/>
                  </a:lnTo>
                  <a:lnTo>
                    <a:pt x="809" y="124"/>
                  </a:lnTo>
                  <a:lnTo>
                    <a:pt x="801" y="125"/>
                  </a:lnTo>
                  <a:lnTo>
                    <a:pt x="793" y="124"/>
                  </a:lnTo>
                  <a:lnTo>
                    <a:pt x="785" y="121"/>
                  </a:lnTo>
                  <a:lnTo>
                    <a:pt x="780" y="118"/>
                  </a:lnTo>
                  <a:lnTo>
                    <a:pt x="776" y="113"/>
                  </a:lnTo>
                  <a:lnTo>
                    <a:pt x="773" y="106"/>
                  </a:lnTo>
                  <a:lnTo>
                    <a:pt x="771" y="100"/>
                  </a:lnTo>
                  <a:lnTo>
                    <a:pt x="769" y="93"/>
                  </a:lnTo>
                  <a:lnTo>
                    <a:pt x="769" y="85"/>
                  </a:lnTo>
                  <a:lnTo>
                    <a:pt x="769" y="78"/>
                  </a:lnTo>
                  <a:lnTo>
                    <a:pt x="770" y="70"/>
                  </a:lnTo>
                  <a:lnTo>
                    <a:pt x="772" y="63"/>
                  </a:lnTo>
                  <a:lnTo>
                    <a:pt x="775" y="58"/>
                  </a:lnTo>
                  <a:lnTo>
                    <a:pt x="780" y="53"/>
                  </a:lnTo>
                  <a:lnTo>
                    <a:pt x="785" y="48"/>
                  </a:lnTo>
                  <a:lnTo>
                    <a:pt x="793" y="46"/>
                  </a:lnTo>
                  <a:lnTo>
                    <a:pt x="801" y="45"/>
                  </a:lnTo>
                  <a:lnTo>
                    <a:pt x="809" y="46"/>
                  </a:lnTo>
                  <a:lnTo>
                    <a:pt x="815" y="49"/>
                  </a:lnTo>
                  <a:lnTo>
                    <a:pt x="820" y="53"/>
                  </a:lnTo>
                  <a:lnTo>
                    <a:pt x="824" y="58"/>
                  </a:lnTo>
                  <a:lnTo>
                    <a:pt x="828" y="64"/>
                  </a:lnTo>
                  <a:lnTo>
                    <a:pt x="830" y="70"/>
                  </a:lnTo>
                  <a:lnTo>
                    <a:pt x="831" y="78"/>
                  </a:lnTo>
                  <a:lnTo>
                    <a:pt x="832" y="85"/>
                  </a:lnTo>
                  <a:close/>
                  <a:moveTo>
                    <a:pt x="936" y="39"/>
                  </a:moveTo>
                  <a:lnTo>
                    <a:pt x="924" y="39"/>
                  </a:lnTo>
                  <a:lnTo>
                    <a:pt x="924" y="87"/>
                  </a:lnTo>
                  <a:lnTo>
                    <a:pt x="924" y="95"/>
                  </a:lnTo>
                  <a:lnTo>
                    <a:pt x="922" y="101"/>
                  </a:lnTo>
                  <a:lnTo>
                    <a:pt x="920" y="107"/>
                  </a:lnTo>
                  <a:lnTo>
                    <a:pt x="918" y="114"/>
                  </a:lnTo>
                  <a:lnTo>
                    <a:pt x="914" y="118"/>
                  </a:lnTo>
                  <a:lnTo>
                    <a:pt x="909" y="122"/>
                  </a:lnTo>
                  <a:lnTo>
                    <a:pt x="903" y="124"/>
                  </a:lnTo>
                  <a:lnTo>
                    <a:pt x="896" y="125"/>
                  </a:lnTo>
                  <a:lnTo>
                    <a:pt x="891" y="124"/>
                  </a:lnTo>
                  <a:lnTo>
                    <a:pt x="885" y="123"/>
                  </a:lnTo>
                  <a:lnTo>
                    <a:pt x="881" y="121"/>
                  </a:lnTo>
                  <a:lnTo>
                    <a:pt x="877" y="118"/>
                  </a:lnTo>
                  <a:lnTo>
                    <a:pt x="875" y="115"/>
                  </a:lnTo>
                  <a:lnTo>
                    <a:pt x="873" y="110"/>
                  </a:lnTo>
                  <a:lnTo>
                    <a:pt x="872" y="105"/>
                  </a:lnTo>
                  <a:lnTo>
                    <a:pt x="872" y="99"/>
                  </a:lnTo>
                  <a:lnTo>
                    <a:pt x="872" y="39"/>
                  </a:lnTo>
                  <a:lnTo>
                    <a:pt x="860" y="39"/>
                  </a:lnTo>
                  <a:lnTo>
                    <a:pt x="860" y="99"/>
                  </a:lnTo>
                  <a:lnTo>
                    <a:pt x="861" y="107"/>
                  </a:lnTo>
                  <a:lnTo>
                    <a:pt x="862" y="114"/>
                  </a:lnTo>
                  <a:lnTo>
                    <a:pt x="864" y="120"/>
                  </a:lnTo>
                  <a:lnTo>
                    <a:pt x="868" y="125"/>
                  </a:lnTo>
                  <a:lnTo>
                    <a:pt x="872" y="129"/>
                  </a:lnTo>
                  <a:lnTo>
                    <a:pt x="878" y="131"/>
                  </a:lnTo>
                  <a:lnTo>
                    <a:pt x="884" y="134"/>
                  </a:lnTo>
                  <a:lnTo>
                    <a:pt x="893" y="135"/>
                  </a:lnTo>
                  <a:lnTo>
                    <a:pt x="898" y="134"/>
                  </a:lnTo>
                  <a:lnTo>
                    <a:pt x="903" y="133"/>
                  </a:lnTo>
                  <a:lnTo>
                    <a:pt x="908" y="131"/>
                  </a:lnTo>
                  <a:lnTo>
                    <a:pt x="912" y="129"/>
                  </a:lnTo>
                  <a:lnTo>
                    <a:pt x="916" y="126"/>
                  </a:lnTo>
                  <a:lnTo>
                    <a:pt x="919" y="123"/>
                  </a:lnTo>
                  <a:lnTo>
                    <a:pt x="922" y="119"/>
                  </a:lnTo>
                  <a:lnTo>
                    <a:pt x="924" y="115"/>
                  </a:lnTo>
                  <a:lnTo>
                    <a:pt x="925" y="115"/>
                  </a:lnTo>
                  <a:lnTo>
                    <a:pt x="925" y="131"/>
                  </a:lnTo>
                  <a:lnTo>
                    <a:pt x="936" y="131"/>
                  </a:lnTo>
                  <a:lnTo>
                    <a:pt x="936" y="39"/>
                  </a:lnTo>
                  <a:close/>
                  <a:moveTo>
                    <a:pt x="957" y="131"/>
                  </a:moveTo>
                  <a:lnTo>
                    <a:pt x="968" y="131"/>
                  </a:lnTo>
                  <a:lnTo>
                    <a:pt x="968" y="114"/>
                  </a:lnTo>
                  <a:lnTo>
                    <a:pt x="971" y="119"/>
                  </a:lnTo>
                  <a:lnTo>
                    <a:pt x="973" y="122"/>
                  </a:lnTo>
                  <a:lnTo>
                    <a:pt x="977" y="126"/>
                  </a:lnTo>
                  <a:lnTo>
                    <a:pt x="981" y="129"/>
                  </a:lnTo>
                  <a:lnTo>
                    <a:pt x="985" y="131"/>
                  </a:lnTo>
                  <a:lnTo>
                    <a:pt x="991" y="133"/>
                  </a:lnTo>
                  <a:lnTo>
                    <a:pt x="996" y="134"/>
                  </a:lnTo>
                  <a:lnTo>
                    <a:pt x="1001" y="135"/>
                  </a:lnTo>
                  <a:lnTo>
                    <a:pt x="1007" y="134"/>
                  </a:lnTo>
                  <a:lnTo>
                    <a:pt x="1011" y="134"/>
                  </a:lnTo>
                  <a:lnTo>
                    <a:pt x="1015" y="133"/>
                  </a:lnTo>
                  <a:lnTo>
                    <a:pt x="1019" y="130"/>
                  </a:lnTo>
                  <a:lnTo>
                    <a:pt x="1027" y="126"/>
                  </a:lnTo>
                  <a:lnTo>
                    <a:pt x="1033" y="120"/>
                  </a:lnTo>
                  <a:lnTo>
                    <a:pt x="1037" y="113"/>
                  </a:lnTo>
                  <a:lnTo>
                    <a:pt x="1040" y="104"/>
                  </a:lnTo>
                  <a:lnTo>
                    <a:pt x="1042" y="95"/>
                  </a:lnTo>
                  <a:lnTo>
                    <a:pt x="1042" y="85"/>
                  </a:lnTo>
                  <a:lnTo>
                    <a:pt x="1042" y="76"/>
                  </a:lnTo>
                  <a:lnTo>
                    <a:pt x="1040" y="66"/>
                  </a:lnTo>
                  <a:lnTo>
                    <a:pt x="1037" y="58"/>
                  </a:lnTo>
                  <a:lnTo>
                    <a:pt x="1033" y="50"/>
                  </a:lnTo>
                  <a:lnTo>
                    <a:pt x="1027" y="44"/>
                  </a:lnTo>
                  <a:lnTo>
                    <a:pt x="1019" y="40"/>
                  </a:lnTo>
                  <a:lnTo>
                    <a:pt x="1015" y="38"/>
                  </a:lnTo>
                  <a:lnTo>
                    <a:pt x="1011" y="37"/>
                  </a:lnTo>
                  <a:lnTo>
                    <a:pt x="1007" y="37"/>
                  </a:lnTo>
                  <a:lnTo>
                    <a:pt x="1001" y="36"/>
                  </a:lnTo>
                  <a:lnTo>
                    <a:pt x="996" y="37"/>
                  </a:lnTo>
                  <a:lnTo>
                    <a:pt x="991" y="38"/>
                  </a:lnTo>
                  <a:lnTo>
                    <a:pt x="987" y="39"/>
                  </a:lnTo>
                  <a:lnTo>
                    <a:pt x="981" y="41"/>
                  </a:lnTo>
                  <a:lnTo>
                    <a:pt x="977" y="44"/>
                  </a:lnTo>
                  <a:lnTo>
                    <a:pt x="974" y="47"/>
                  </a:lnTo>
                  <a:lnTo>
                    <a:pt x="971" y="51"/>
                  </a:lnTo>
                  <a:lnTo>
                    <a:pt x="969" y="57"/>
                  </a:lnTo>
                  <a:lnTo>
                    <a:pt x="969" y="3"/>
                  </a:lnTo>
                  <a:lnTo>
                    <a:pt x="957" y="3"/>
                  </a:lnTo>
                  <a:lnTo>
                    <a:pt x="957" y="131"/>
                  </a:lnTo>
                  <a:close/>
                  <a:moveTo>
                    <a:pt x="1032" y="85"/>
                  </a:moveTo>
                  <a:lnTo>
                    <a:pt x="1031" y="93"/>
                  </a:lnTo>
                  <a:lnTo>
                    <a:pt x="1030" y="100"/>
                  </a:lnTo>
                  <a:lnTo>
                    <a:pt x="1028" y="106"/>
                  </a:lnTo>
                  <a:lnTo>
                    <a:pt x="1024" y="113"/>
                  </a:lnTo>
                  <a:lnTo>
                    <a:pt x="1020" y="118"/>
                  </a:lnTo>
                  <a:lnTo>
                    <a:pt x="1015" y="121"/>
                  </a:lnTo>
                  <a:lnTo>
                    <a:pt x="1009" y="124"/>
                  </a:lnTo>
                  <a:lnTo>
                    <a:pt x="1001" y="125"/>
                  </a:lnTo>
                  <a:lnTo>
                    <a:pt x="993" y="124"/>
                  </a:lnTo>
                  <a:lnTo>
                    <a:pt x="985" y="121"/>
                  </a:lnTo>
                  <a:lnTo>
                    <a:pt x="980" y="118"/>
                  </a:lnTo>
                  <a:lnTo>
                    <a:pt x="976" y="113"/>
                  </a:lnTo>
                  <a:lnTo>
                    <a:pt x="973" y="106"/>
                  </a:lnTo>
                  <a:lnTo>
                    <a:pt x="971" y="100"/>
                  </a:lnTo>
                  <a:lnTo>
                    <a:pt x="969" y="93"/>
                  </a:lnTo>
                  <a:lnTo>
                    <a:pt x="969" y="85"/>
                  </a:lnTo>
                  <a:lnTo>
                    <a:pt x="969" y="78"/>
                  </a:lnTo>
                  <a:lnTo>
                    <a:pt x="971" y="70"/>
                  </a:lnTo>
                  <a:lnTo>
                    <a:pt x="973" y="64"/>
                  </a:lnTo>
                  <a:lnTo>
                    <a:pt x="976" y="58"/>
                  </a:lnTo>
                  <a:lnTo>
                    <a:pt x="980" y="53"/>
                  </a:lnTo>
                  <a:lnTo>
                    <a:pt x="985" y="49"/>
                  </a:lnTo>
                  <a:lnTo>
                    <a:pt x="993" y="46"/>
                  </a:lnTo>
                  <a:lnTo>
                    <a:pt x="1001" y="45"/>
                  </a:lnTo>
                  <a:lnTo>
                    <a:pt x="1009" y="46"/>
                  </a:lnTo>
                  <a:lnTo>
                    <a:pt x="1015" y="49"/>
                  </a:lnTo>
                  <a:lnTo>
                    <a:pt x="1020" y="53"/>
                  </a:lnTo>
                  <a:lnTo>
                    <a:pt x="1024" y="58"/>
                  </a:lnTo>
                  <a:lnTo>
                    <a:pt x="1028" y="64"/>
                  </a:lnTo>
                  <a:lnTo>
                    <a:pt x="1030" y="70"/>
                  </a:lnTo>
                  <a:lnTo>
                    <a:pt x="1031" y="78"/>
                  </a:lnTo>
                  <a:lnTo>
                    <a:pt x="1032" y="85"/>
                  </a:lnTo>
                  <a:close/>
                  <a:moveTo>
                    <a:pt x="1060" y="131"/>
                  </a:moveTo>
                  <a:lnTo>
                    <a:pt x="1072" y="131"/>
                  </a:lnTo>
                  <a:lnTo>
                    <a:pt x="1072" y="3"/>
                  </a:lnTo>
                  <a:lnTo>
                    <a:pt x="1060" y="3"/>
                  </a:lnTo>
                  <a:lnTo>
                    <a:pt x="1060" y="131"/>
                  </a:lnTo>
                  <a:close/>
                  <a:moveTo>
                    <a:pt x="1094" y="21"/>
                  </a:moveTo>
                  <a:lnTo>
                    <a:pt x="1105" y="21"/>
                  </a:lnTo>
                  <a:lnTo>
                    <a:pt x="1105" y="3"/>
                  </a:lnTo>
                  <a:lnTo>
                    <a:pt x="1094" y="3"/>
                  </a:lnTo>
                  <a:lnTo>
                    <a:pt x="1094" y="21"/>
                  </a:lnTo>
                  <a:close/>
                  <a:moveTo>
                    <a:pt x="1094" y="131"/>
                  </a:moveTo>
                  <a:lnTo>
                    <a:pt x="1105" y="131"/>
                  </a:lnTo>
                  <a:lnTo>
                    <a:pt x="1105" y="39"/>
                  </a:lnTo>
                  <a:lnTo>
                    <a:pt x="1094" y="39"/>
                  </a:lnTo>
                  <a:lnTo>
                    <a:pt x="1094" y="131"/>
                  </a:lnTo>
                  <a:close/>
                  <a:moveTo>
                    <a:pt x="1128" y="131"/>
                  </a:moveTo>
                  <a:lnTo>
                    <a:pt x="1138" y="131"/>
                  </a:lnTo>
                  <a:lnTo>
                    <a:pt x="1138" y="97"/>
                  </a:lnTo>
                  <a:lnTo>
                    <a:pt x="1157" y="81"/>
                  </a:lnTo>
                  <a:lnTo>
                    <a:pt x="1194" y="131"/>
                  </a:lnTo>
                  <a:lnTo>
                    <a:pt x="1208" y="131"/>
                  </a:lnTo>
                  <a:lnTo>
                    <a:pt x="1166" y="74"/>
                  </a:lnTo>
                  <a:lnTo>
                    <a:pt x="1206" y="39"/>
                  </a:lnTo>
                  <a:lnTo>
                    <a:pt x="1190" y="39"/>
                  </a:lnTo>
                  <a:lnTo>
                    <a:pt x="1138" y="84"/>
                  </a:lnTo>
                  <a:lnTo>
                    <a:pt x="1138" y="3"/>
                  </a:lnTo>
                  <a:lnTo>
                    <a:pt x="1128" y="3"/>
                  </a:lnTo>
                  <a:lnTo>
                    <a:pt x="1128" y="131"/>
                  </a:lnTo>
                  <a:close/>
                  <a:moveTo>
                    <a:pt x="1223" y="79"/>
                  </a:moveTo>
                  <a:lnTo>
                    <a:pt x="1224" y="73"/>
                  </a:lnTo>
                  <a:lnTo>
                    <a:pt x="1227" y="66"/>
                  </a:lnTo>
                  <a:lnTo>
                    <a:pt x="1230" y="61"/>
                  </a:lnTo>
                  <a:lnTo>
                    <a:pt x="1233" y="56"/>
                  </a:lnTo>
                  <a:lnTo>
                    <a:pt x="1237" y="51"/>
                  </a:lnTo>
                  <a:lnTo>
                    <a:pt x="1242" y="48"/>
                  </a:lnTo>
                  <a:lnTo>
                    <a:pt x="1248" y="46"/>
                  </a:lnTo>
                  <a:lnTo>
                    <a:pt x="1254" y="45"/>
                  </a:lnTo>
                  <a:lnTo>
                    <a:pt x="1261" y="46"/>
                  </a:lnTo>
                  <a:lnTo>
                    <a:pt x="1267" y="48"/>
                  </a:lnTo>
                  <a:lnTo>
                    <a:pt x="1272" y="51"/>
                  </a:lnTo>
                  <a:lnTo>
                    <a:pt x="1276" y="56"/>
                  </a:lnTo>
                  <a:lnTo>
                    <a:pt x="1279" y="61"/>
                  </a:lnTo>
                  <a:lnTo>
                    <a:pt x="1281" y="66"/>
                  </a:lnTo>
                  <a:lnTo>
                    <a:pt x="1283" y="73"/>
                  </a:lnTo>
                  <a:lnTo>
                    <a:pt x="1283" y="79"/>
                  </a:lnTo>
                  <a:lnTo>
                    <a:pt x="1223" y="79"/>
                  </a:lnTo>
                  <a:close/>
                  <a:moveTo>
                    <a:pt x="1295" y="88"/>
                  </a:moveTo>
                  <a:lnTo>
                    <a:pt x="1295" y="79"/>
                  </a:lnTo>
                  <a:lnTo>
                    <a:pt x="1293" y="69"/>
                  </a:lnTo>
                  <a:lnTo>
                    <a:pt x="1291" y="60"/>
                  </a:lnTo>
                  <a:lnTo>
                    <a:pt x="1287" y="53"/>
                  </a:lnTo>
                  <a:lnTo>
                    <a:pt x="1283" y="48"/>
                  </a:lnTo>
                  <a:lnTo>
                    <a:pt x="1280" y="45"/>
                  </a:lnTo>
                  <a:lnTo>
                    <a:pt x="1277" y="43"/>
                  </a:lnTo>
                  <a:lnTo>
                    <a:pt x="1273" y="41"/>
                  </a:lnTo>
                  <a:lnTo>
                    <a:pt x="1270" y="39"/>
                  </a:lnTo>
                  <a:lnTo>
                    <a:pt x="1264" y="37"/>
                  </a:lnTo>
                  <a:lnTo>
                    <a:pt x="1259" y="37"/>
                  </a:lnTo>
                  <a:lnTo>
                    <a:pt x="1254" y="36"/>
                  </a:lnTo>
                  <a:lnTo>
                    <a:pt x="1249" y="37"/>
                  </a:lnTo>
                  <a:lnTo>
                    <a:pt x="1244" y="37"/>
                  </a:lnTo>
                  <a:lnTo>
                    <a:pt x="1239" y="39"/>
                  </a:lnTo>
                  <a:lnTo>
                    <a:pt x="1235" y="40"/>
                  </a:lnTo>
                  <a:lnTo>
                    <a:pt x="1228" y="45"/>
                  </a:lnTo>
                  <a:lnTo>
                    <a:pt x="1222" y="51"/>
                  </a:lnTo>
                  <a:lnTo>
                    <a:pt x="1218" y="59"/>
                  </a:lnTo>
                  <a:lnTo>
                    <a:pt x="1215" y="67"/>
                  </a:lnTo>
                  <a:lnTo>
                    <a:pt x="1213" y="76"/>
                  </a:lnTo>
                  <a:lnTo>
                    <a:pt x="1213" y="85"/>
                  </a:lnTo>
                  <a:lnTo>
                    <a:pt x="1213" y="95"/>
                  </a:lnTo>
                  <a:lnTo>
                    <a:pt x="1215" y="104"/>
                  </a:lnTo>
                  <a:lnTo>
                    <a:pt x="1218" y="113"/>
                  </a:lnTo>
                  <a:lnTo>
                    <a:pt x="1222" y="120"/>
                  </a:lnTo>
                  <a:lnTo>
                    <a:pt x="1228" y="126"/>
                  </a:lnTo>
                  <a:lnTo>
                    <a:pt x="1235" y="130"/>
                  </a:lnTo>
                  <a:lnTo>
                    <a:pt x="1239" y="133"/>
                  </a:lnTo>
                  <a:lnTo>
                    <a:pt x="1244" y="134"/>
                  </a:lnTo>
                  <a:lnTo>
                    <a:pt x="1249" y="134"/>
                  </a:lnTo>
                  <a:lnTo>
                    <a:pt x="1254" y="135"/>
                  </a:lnTo>
                  <a:lnTo>
                    <a:pt x="1262" y="134"/>
                  </a:lnTo>
                  <a:lnTo>
                    <a:pt x="1270" y="133"/>
                  </a:lnTo>
                  <a:lnTo>
                    <a:pt x="1276" y="129"/>
                  </a:lnTo>
                  <a:lnTo>
                    <a:pt x="1281" y="125"/>
                  </a:lnTo>
                  <a:lnTo>
                    <a:pt x="1287" y="121"/>
                  </a:lnTo>
                  <a:lnTo>
                    <a:pt x="1290" y="115"/>
                  </a:lnTo>
                  <a:lnTo>
                    <a:pt x="1293" y="108"/>
                  </a:lnTo>
                  <a:lnTo>
                    <a:pt x="1295" y="101"/>
                  </a:lnTo>
                  <a:lnTo>
                    <a:pt x="1283" y="101"/>
                  </a:lnTo>
                  <a:lnTo>
                    <a:pt x="1282" y="106"/>
                  </a:lnTo>
                  <a:lnTo>
                    <a:pt x="1280" y="110"/>
                  </a:lnTo>
                  <a:lnTo>
                    <a:pt x="1277" y="115"/>
                  </a:lnTo>
                  <a:lnTo>
                    <a:pt x="1274" y="118"/>
                  </a:lnTo>
                  <a:lnTo>
                    <a:pt x="1270" y="121"/>
                  </a:lnTo>
                  <a:lnTo>
                    <a:pt x="1266" y="123"/>
                  </a:lnTo>
                  <a:lnTo>
                    <a:pt x="1260" y="124"/>
                  </a:lnTo>
                  <a:lnTo>
                    <a:pt x="1254" y="125"/>
                  </a:lnTo>
                  <a:lnTo>
                    <a:pt x="1247" y="124"/>
                  </a:lnTo>
                  <a:lnTo>
                    <a:pt x="1240" y="121"/>
                  </a:lnTo>
                  <a:lnTo>
                    <a:pt x="1235" y="118"/>
                  </a:lnTo>
                  <a:lnTo>
                    <a:pt x="1231" y="113"/>
                  </a:lnTo>
                  <a:lnTo>
                    <a:pt x="1228" y="107"/>
                  </a:lnTo>
                  <a:lnTo>
                    <a:pt x="1226" y="101"/>
                  </a:lnTo>
                  <a:lnTo>
                    <a:pt x="1224" y="95"/>
                  </a:lnTo>
                  <a:lnTo>
                    <a:pt x="1223" y="88"/>
                  </a:lnTo>
                  <a:lnTo>
                    <a:pt x="1295" y="88"/>
                  </a:lnTo>
                  <a:close/>
                  <a:moveTo>
                    <a:pt x="1356" y="89"/>
                  </a:moveTo>
                  <a:lnTo>
                    <a:pt x="1356" y="95"/>
                  </a:lnTo>
                  <a:lnTo>
                    <a:pt x="1357" y="100"/>
                  </a:lnTo>
                  <a:lnTo>
                    <a:pt x="1358" y="105"/>
                  </a:lnTo>
                  <a:lnTo>
                    <a:pt x="1359" y="109"/>
                  </a:lnTo>
                  <a:lnTo>
                    <a:pt x="1361" y="114"/>
                  </a:lnTo>
                  <a:lnTo>
                    <a:pt x="1363" y="118"/>
                  </a:lnTo>
                  <a:lnTo>
                    <a:pt x="1367" y="121"/>
                  </a:lnTo>
                  <a:lnTo>
                    <a:pt x="1370" y="123"/>
                  </a:lnTo>
                  <a:lnTo>
                    <a:pt x="1377" y="128"/>
                  </a:lnTo>
                  <a:lnTo>
                    <a:pt x="1387" y="131"/>
                  </a:lnTo>
                  <a:lnTo>
                    <a:pt x="1396" y="134"/>
                  </a:lnTo>
                  <a:lnTo>
                    <a:pt x="1408" y="135"/>
                  </a:lnTo>
                  <a:lnTo>
                    <a:pt x="1416" y="134"/>
                  </a:lnTo>
                  <a:lnTo>
                    <a:pt x="1422" y="134"/>
                  </a:lnTo>
                  <a:lnTo>
                    <a:pt x="1429" y="131"/>
                  </a:lnTo>
                  <a:lnTo>
                    <a:pt x="1434" y="129"/>
                  </a:lnTo>
                  <a:lnTo>
                    <a:pt x="1439" y="127"/>
                  </a:lnTo>
                  <a:lnTo>
                    <a:pt x="1443" y="125"/>
                  </a:lnTo>
                  <a:lnTo>
                    <a:pt x="1447" y="122"/>
                  </a:lnTo>
                  <a:lnTo>
                    <a:pt x="1449" y="119"/>
                  </a:lnTo>
                  <a:lnTo>
                    <a:pt x="1453" y="114"/>
                  </a:lnTo>
                  <a:lnTo>
                    <a:pt x="1455" y="107"/>
                  </a:lnTo>
                  <a:lnTo>
                    <a:pt x="1456" y="102"/>
                  </a:lnTo>
                  <a:lnTo>
                    <a:pt x="1457" y="98"/>
                  </a:lnTo>
                  <a:lnTo>
                    <a:pt x="1456" y="90"/>
                  </a:lnTo>
                  <a:lnTo>
                    <a:pt x="1454" y="84"/>
                  </a:lnTo>
                  <a:lnTo>
                    <a:pt x="1451" y="79"/>
                  </a:lnTo>
                  <a:lnTo>
                    <a:pt x="1447" y="75"/>
                  </a:lnTo>
                  <a:lnTo>
                    <a:pt x="1442" y="71"/>
                  </a:lnTo>
                  <a:lnTo>
                    <a:pt x="1436" y="68"/>
                  </a:lnTo>
                  <a:lnTo>
                    <a:pt x="1430" y="66"/>
                  </a:lnTo>
                  <a:lnTo>
                    <a:pt x="1423" y="64"/>
                  </a:lnTo>
                  <a:lnTo>
                    <a:pt x="1392" y="56"/>
                  </a:lnTo>
                  <a:lnTo>
                    <a:pt x="1384" y="54"/>
                  </a:lnTo>
                  <a:lnTo>
                    <a:pt x="1378" y="49"/>
                  </a:lnTo>
                  <a:lnTo>
                    <a:pt x="1376" y="47"/>
                  </a:lnTo>
                  <a:lnTo>
                    <a:pt x="1374" y="44"/>
                  </a:lnTo>
                  <a:lnTo>
                    <a:pt x="1373" y="41"/>
                  </a:lnTo>
                  <a:lnTo>
                    <a:pt x="1373" y="37"/>
                  </a:lnTo>
                  <a:lnTo>
                    <a:pt x="1373" y="29"/>
                  </a:lnTo>
                  <a:lnTo>
                    <a:pt x="1375" y="24"/>
                  </a:lnTo>
                  <a:lnTo>
                    <a:pt x="1378" y="20"/>
                  </a:lnTo>
                  <a:lnTo>
                    <a:pt x="1382" y="17"/>
                  </a:lnTo>
                  <a:lnTo>
                    <a:pt x="1388" y="14"/>
                  </a:lnTo>
                  <a:lnTo>
                    <a:pt x="1393" y="13"/>
                  </a:lnTo>
                  <a:lnTo>
                    <a:pt x="1398" y="12"/>
                  </a:lnTo>
                  <a:lnTo>
                    <a:pt x="1404" y="10"/>
                  </a:lnTo>
                  <a:lnTo>
                    <a:pt x="1412" y="12"/>
                  </a:lnTo>
                  <a:lnTo>
                    <a:pt x="1418" y="13"/>
                  </a:lnTo>
                  <a:lnTo>
                    <a:pt x="1423" y="15"/>
                  </a:lnTo>
                  <a:lnTo>
                    <a:pt x="1429" y="18"/>
                  </a:lnTo>
                  <a:lnTo>
                    <a:pt x="1433" y="22"/>
                  </a:lnTo>
                  <a:lnTo>
                    <a:pt x="1437" y="27"/>
                  </a:lnTo>
                  <a:lnTo>
                    <a:pt x="1439" y="34"/>
                  </a:lnTo>
                  <a:lnTo>
                    <a:pt x="1440" y="40"/>
                  </a:lnTo>
                  <a:lnTo>
                    <a:pt x="1452" y="40"/>
                  </a:lnTo>
                  <a:lnTo>
                    <a:pt x="1451" y="31"/>
                  </a:lnTo>
                  <a:lnTo>
                    <a:pt x="1449" y="23"/>
                  </a:lnTo>
                  <a:lnTo>
                    <a:pt x="1443" y="16"/>
                  </a:lnTo>
                  <a:lnTo>
                    <a:pt x="1438" y="10"/>
                  </a:lnTo>
                  <a:lnTo>
                    <a:pt x="1431" y="6"/>
                  </a:lnTo>
                  <a:lnTo>
                    <a:pt x="1422" y="3"/>
                  </a:lnTo>
                  <a:lnTo>
                    <a:pt x="1414" y="1"/>
                  </a:lnTo>
                  <a:lnTo>
                    <a:pt x="1404" y="0"/>
                  </a:lnTo>
                  <a:lnTo>
                    <a:pt x="1398" y="1"/>
                  </a:lnTo>
                  <a:lnTo>
                    <a:pt x="1393" y="1"/>
                  </a:lnTo>
                  <a:lnTo>
                    <a:pt x="1388" y="3"/>
                  </a:lnTo>
                  <a:lnTo>
                    <a:pt x="1382" y="4"/>
                  </a:lnTo>
                  <a:lnTo>
                    <a:pt x="1375" y="8"/>
                  </a:lnTo>
                  <a:lnTo>
                    <a:pt x="1369" y="14"/>
                  </a:lnTo>
                  <a:lnTo>
                    <a:pt x="1364" y="20"/>
                  </a:lnTo>
                  <a:lnTo>
                    <a:pt x="1362" y="25"/>
                  </a:lnTo>
                  <a:lnTo>
                    <a:pt x="1361" y="31"/>
                  </a:lnTo>
                  <a:lnTo>
                    <a:pt x="1360" y="37"/>
                  </a:lnTo>
                  <a:lnTo>
                    <a:pt x="1361" y="43"/>
                  </a:lnTo>
                  <a:lnTo>
                    <a:pt x="1362" y="49"/>
                  </a:lnTo>
                  <a:lnTo>
                    <a:pt x="1366" y="55"/>
                  </a:lnTo>
                  <a:lnTo>
                    <a:pt x="1369" y="58"/>
                  </a:lnTo>
                  <a:lnTo>
                    <a:pt x="1374" y="61"/>
                  </a:lnTo>
                  <a:lnTo>
                    <a:pt x="1378" y="64"/>
                  </a:lnTo>
                  <a:lnTo>
                    <a:pt x="1383" y="66"/>
                  </a:lnTo>
                  <a:lnTo>
                    <a:pt x="1390" y="67"/>
                  </a:lnTo>
                  <a:lnTo>
                    <a:pt x="1418" y="75"/>
                  </a:lnTo>
                  <a:lnTo>
                    <a:pt x="1428" y="78"/>
                  </a:lnTo>
                  <a:lnTo>
                    <a:pt x="1436" y="82"/>
                  </a:lnTo>
                  <a:lnTo>
                    <a:pt x="1439" y="85"/>
                  </a:lnTo>
                  <a:lnTo>
                    <a:pt x="1442" y="88"/>
                  </a:lnTo>
                  <a:lnTo>
                    <a:pt x="1443" y="93"/>
                  </a:lnTo>
                  <a:lnTo>
                    <a:pt x="1444" y="98"/>
                  </a:lnTo>
                  <a:lnTo>
                    <a:pt x="1443" y="104"/>
                  </a:lnTo>
                  <a:lnTo>
                    <a:pt x="1441" y="109"/>
                  </a:lnTo>
                  <a:lnTo>
                    <a:pt x="1437" y="115"/>
                  </a:lnTo>
                  <a:lnTo>
                    <a:pt x="1433" y="118"/>
                  </a:lnTo>
                  <a:lnTo>
                    <a:pt x="1428" y="121"/>
                  </a:lnTo>
                  <a:lnTo>
                    <a:pt x="1421" y="122"/>
                  </a:lnTo>
                  <a:lnTo>
                    <a:pt x="1416" y="123"/>
                  </a:lnTo>
                  <a:lnTo>
                    <a:pt x="1411" y="124"/>
                  </a:lnTo>
                  <a:lnTo>
                    <a:pt x="1401" y="123"/>
                  </a:lnTo>
                  <a:lnTo>
                    <a:pt x="1394" y="122"/>
                  </a:lnTo>
                  <a:lnTo>
                    <a:pt x="1387" y="120"/>
                  </a:lnTo>
                  <a:lnTo>
                    <a:pt x="1380" y="117"/>
                  </a:lnTo>
                  <a:lnTo>
                    <a:pt x="1375" y="111"/>
                  </a:lnTo>
                  <a:lnTo>
                    <a:pt x="1372" y="106"/>
                  </a:lnTo>
                  <a:lnTo>
                    <a:pt x="1369" y="99"/>
                  </a:lnTo>
                  <a:lnTo>
                    <a:pt x="1369" y="89"/>
                  </a:lnTo>
                  <a:lnTo>
                    <a:pt x="1356" y="89"/>
                  </a:lnTo>
                  <a:close/>
                  <a:moveTo>
                    <a:pt x="1474" y="131"/>
                  </a:moveTo>
                  <a:lnTo>
                    <a:pt x="1486" y="131"/>
                  </a:lnTo>
                  <a:lnTo>
                    <a:pt x="1486" y="3"/>
                  </a:lnTo>
                  <a:lnTo>
                    <a:pt x="1474" y="3"/>
                  </a:lnTo>
                  <a:lnTo>
                    <a:pt x="1474" y="131"/>
                  </a:lnTo>
                  <a:close/>
                  <a:moveTo>
                    <a:pt x="1547" y="45"/>
                  </a:moveTo>
                  <a:lnTo>
                    <a:pt x="1554" y="46"/>
                  </a:lnTo>
                  <a:lnTo>
                    <a:pt x="1560" y="49"/>
                  </a:lnTo>
                  <a:lnTo>
                    <a:pt x="1567" y="53"/>
                  </a:lnTo>
                  <a:lnTo>
                    <a:pt x="1571" y="58"/>
                  </a:lnTo>
                  <a:lnTo>
                    <a:pt x="1574" y="64"/>
                  </a:lnTo>
                  <a:lnTo>
                    <a:pt x="1577" y="70"/>
                  </a:lnTo>
                  <a:lnTo>
                    <a:pt x="1578" y="78"/>
                  </a:lnTo>
                  <a:lnTo>
                    <a:pt x="1579" y="85"/>
                  </a:lnTo>
                  <a:lnTo>
                    <a:pt x="1578" y="93"/>
                  </a:lnTo>
                  <a:lnTo>
                    <a:pt x="1577" y="100"/>
                  </a:lnTo>
                  <a:lnTo>
                    <a:pt x="1574" y="106"/>
                  </a:lnTo>
                  <a:lnTo>
                    <a:pt x="1571" y="113"/>
                  </a:lnTo>
                  <a:lnTo>
                    <a:pt x="1567" y="118"/>
                  </a:lnTo>
                  <a:lnTo>
                    <a:pt x="1560" y="121"/>
                  </a:lnTo>
                  <a:lnTo>
                    <a:pt x="1554" y="124"/>
                  </a:lnTo>
                  <a:lnTo>
                    <a:pt x="1547" y="125"/>
                  </a:lnTo>
                  <a:lnTo>
                    <a:pt x="1539" y="124"/>
                  </a:lnTo>
                  <a:lnTo>
                    <a:pt x="1532" y="121"/>
                  </a:lnTo>
                  <a:lnTo>
                    <a:pt x="1527" y="118"/>
                  </a:lnTo>
                  <a:lnTo>
                    <a:pt x="1522" y="113"/>
                  </a:lnTo>
                  <a:lnTo>
                    <a:pt x="1518" y="106"/>
                  </a:lnTo>
                  <a:lnTo>
                    <a:pt x="1516" y="100"/>
                  </a:lnTo>
                  <a:lnTo>
                    <a:pt x="1514" y="93"/>
                  </a:lnTo>
                  <a:lnTo>
                    <a:pt x="1514" y="85"/>
                  </a:lnTo>
                  <a:lnTo>
                    <a:pt x="1514" y="78"/>
                  </a:lnTo>
                  <a:lnTo>
                    <a:pt x="1516" y="70"/>
                  </a:lnTo>
                  <a:lnTo>
                    <a:pt x="1518" y="64"/>
                  </a:lnTo>
                  <a:lnTo>
                    <a:pt x="1522" y="58"/>
                  </a:lnTo>
                  <a:lnTo>
                    <a:pt x="1527" y="53"/>
                  </a:lnTo>
                  <a:lnTo>
                    <a:pt x="1532" y="49"/>
                  </a:lnTo>
                  <a:lnTo>
                    <a:pt x="1539" y="46"/>
                  </a:lnTo>
                  <a:lnTo>
                    <a:pt x="1547" y="45"/>
                  </a:lnTo>
                  <a:close/>
                  <a:moveTo>
                    <a:pt x="1547" y="36"/>
                  </a:moveTo>
                  <a:lnTo>
                    <a:pt x="1536" y="37"/>
                  </a:lnTo>
                  <a:lnTo>
                    <a:pt x="1528" y="40"/>
                  </a:lnTo>
                  <a:lnTo>
                    <a:pt x="1520" y="44"/>
                  </a:lnTo>
                  <a:lnTo>
                    <a:pt x="1514" y="50"/>
                  </a:lnTo>
                  <a:lnTo>
                    <a:pt x="1509" y="58"/>
                  </a:lnTo>
                  <a:lnTo>
                    <a:pt x="1506" y="66"/>
                  </a:lnTo>
                  <a:lnTo>
                    <a:pt x="1503" y="76"/>
                  </a:lnTo>
                  <a:lnTo>
                    <a:pt x="1502" y="85"/>
                  </a:lnTo>
                  <a:lnTo>
                    <a:pt x="1503" y="95"/>
                  </a:lnTo>
                  <a:lnTo>
                    <a:pt x="1506" y="104"/>
                  </a:lnTo>
                  <a:lnTo>
                    <a:pt x="1509" y="113"/>
                  </a:lnTo>
                  <a:lnTo>
                    <a:pt x="1514" y="120"/>
                  </a:lnTo>
                  <a:lnTo>
                    <a:pt x="1520" y="126"/>
                  </a:lnTo>
                  <a:lnTo>
                    <a:pt x="1528" y="130"/>
                  </a:lnTo>
                  <a:lnTo>
                    <a:pt x="1532" y="133"/>
                  </a:lnTo>
                  <a:lnTo>
                    <a:pt x="1536" y="134"/>
                  </a:lnTo>
                  <a:lnTo>
                    <a:pt x="1541" y="134"/>
                  </a:lnTo>
                  <a:lnTo>
                    <a:pt x="1547" y="135"/>
                  </a:lnTo>
                  <a:lnTo>
                    <a:pt x="1556" y="134"/>
                  </a:lnTo>
                  <a:lnTo>
                    <a:pt x="1566" y="130"/>
                  </a:lnTo>
                  <a:lnTo>
                    <a:pt x="1573" y="126"/>
                  </a:lnTo>
                  <a:lnTo>
                    <a:pt x="1579" y="120"/>
                  </a:lnTo>
                  <a:lnTo>
                    <a:pt x="1585" y="113"/>
                  </a:lnTo>
                  <a:lnTo>
                    <a:pt x="1588" y="104"/>
                  </a:lnTo>
                  <a:lnTo>
                    <a:pt x="1590" y="95"/>
                  </a:lnTo>
                  <a:lnTo>
                    <a:pt x="1591" y="85"/>
                  </a:lnTo>
                  <a:lnTo>
                    <a:pt x="1590" y="76"/>
                  </a:lnTo>
                  <a:lnTo>
                    <a:pt x="1588" y="66"/>
                  </a:lnTo>
                  <a:lnTo>
                    <a:pt x="1585" y="58"/>
                  </a:lnTo>
                  <a:lnTo>
                    <a:pt x="1579" y="50"/>
                  </a:lnTo>
                  <a:lnTo>
                    <a:pt x="1573" y="44"/>
                  </a:lnTo>
                  <a:lnTo>
                    <a:pt x="1566" y="40"/>
                  </a:lnTo>
                  <a:lnTo>
                    <a:pt x="1556" y="37"/>
                  </a:lnTo>
                  <a:lnTo>
                    <a:pt x="1547" y="36"/>
                  </a:lnTo>
                  <a:close/>
                  <a:moveTo>
                    <a:pt x="1633" y="131"/>
                  </a:moveTo>
                  <a:lnTo>
                    <a:pt x="1645" y="131"/>
                  </a:lnTo>
                  <a:lnTo>
                    <a:pt x="1679" y="39"/>
                  </a:lnTo>
                  <a:lnTo>
                    <a:pt x="1668" y="39"/>
                  </a:lnTo>
                  <a:lnTo>
                    <a:pt x="1639" y="120"/>
                  </a:lnTo>
                  <a:lnTo>
                    <a:pt x="1638" y="120"/>
                  </a:lnTo>
                  <a:lnTo>
                    <a:pt x="1610" y="39"/>
                  </a:lnTo>
                  <a:lnTo>
                    <a:pt x="1597" y="39"/>
                  </a:lnTo>
                  <a:lnTo>
                    <a:pt x="1633" y="131"/>
                  </a:lnTo>
                  <a:close/>
                  <a:moveTo>
                    <a:pt x="1697" y="79"/>
                  </a:moveTo>
                  <a:lnTo>
                    <a:pt x="1698" y="73"/>
                  </a:lnTo>
                  <a:lnTo>
                    <a:pt x="1700" y="66"/>
                  </a:lnTo>
                  <a:lnTo>
                    <a:pt x="1703" y="61"/>
                  </a:lnTo>
                  <a:lnTo>
                    <a:pt x="1707" y="56"/>
                  </a:lnTo>
                  <a:lnTo>
                    <a:pt x="1711" y="51"/>
                  </a:lnTo>
                  <a:lnTo>
                    <a:pt x="1716" y="48"/>
                  </a:lnTo>
                  <a:lnTo>
                    <a:pt x="1721" y="46"/>
                  </a:lnTo>
                  <a:lnTo>
                    <a:pt x="1728" y="45"/>
                  </a:lnTo>
                  <a:lnTo>
                    <a:pt x="1734" y="46"/>
                  </a:lnTo>
                  <a:lnTo>
                    <a:pt x="1740" y="48"/>
                  </a:lnTo>
                  <a:lnTo>
                    <a:pt x="1746" y="51"/>
                  </a:lnTo>
                  <a:lnTo>
                    <a:pt x="1750" y="56"/>
                  </a:lnTo>
                  <a:lnTo>
                    <a:pt x="1753" y="61"/>
                  </a:lnTo>
                  <a:lnTo>
                    <a:pt x="1755" y="66"/>
                  </a:lnTo>
                  <a:lnTo>
                    <a:pt x="1757" y="73"/>
                  </a:lnTo>
                  <a:lnTo>
                    <a:pt x="1757" y="79"/>
                  </a:lnTo>
                  <a:lnTo>
                    <a:pt x="1697" y="79"/>
                  </a:lnTo>
                  <a:close/>
                  <a:moveTo>
                    <a:pt x="1769" y="88"/>
                  </a:moveTo>
                  <a:lnTo>
                    <a:pt x="1769" y="79"/>
                  </a:lnTo>
                  <a:lnTo>
                    <a:pt x="1767" y="69"/>
                  </a:lnTo>
                  <a:lnTo>
                    <a:pt x="1765" y="60"/>
                  </a:lnTo>
                  <a:lnTo>
                    <a:pt x="1760" y="53"/>
                  </a:lnTo>
                  <a:lnTo>
                    <a:pt x="1757" y="48"/>
                  </a:lnTo>
                  <a:lnTo>
                    <a:pt x="1754" y="45"/>
                  </a:lnTo>
                  <a:lnTo>
                    <a:pt x="1751" y="43"/>
                  </a:lnTo>
                  <a:lnTo>
                    <a:pt x="1747" y="41"/>
                  </a:lnTo>
                  <a:lnTo>
                    <a:pt x="1742" y="39"/>
                  </a:lnTo>
                  <a:lnTo>
                    <a:pt x="1738" y="37"/>
                  </a:lnTo>
                  <a:lnTo>
                    <a:pt x="1733" y="37"/>
                  </a:lnTo>
                  <a:lnTo>
                    <a:pt x="1728" y="36"/>
                  </a:lnTo>
                  <a:lnTo>
                    <a:pt x="1722" y="37"/>
                  </a:lnTo>
                  <a:lnTo>
                    <a:pt x="1718" y="37"/>
                  </a:lnTo>
                  <a:lnTo>
                    <a:pt x="1713" y="39"/>
                  </a:lnTo>
                  <a:lnTo>
                    <a:pt x="1709" y="40"/>
                  </a:lnTo>
                  <a:lnTo>
                    <a:pt x="1701" y="45"/>
                  </a:lnTo>
                  <a:lnTo>
                    <a:pt x="1696" y="51"/>
                  </a:lnTo>
                  <a:lnTo>
                    <a:pt x="1692" y="59"/>
                  </a:lnTo>
                  <a:lnTo>
                    <a:pt x="1689" y="67"/>
                  </a:lnTo>
                  <a:lnTo>
                    <a:pt x="1687" y="76"/>
                  </a:lnTo>
                  <a:lnTo>
                    <a:pt x="1686" y="85"/>
                  </a:lnTo>
                  <a:lnTo>
                    <a:pt x="1687" y="95"/>
                  </a:lnTo>
                  <a:lnTo>
                    <a:pt x="1689" y="104"/>
                  </a:lnTo>
                  <a:lnTo>
                    <a:pt x="1692" y="113"/>
                  </a:lnTo>
                  <a:lnTo>
                    <a:pt x="1696" y="120"/>
                  </a:lnTo>
                  <a:lnTo>
                    <a:pt x="1701" y="126"/>
                  </a:lnTo>
                  <a:lnTo>
                    <a:pt x="1709" y="130"/>
                  </a:lnTo>
                  <a:lnTo>
                    <a:pt x="1713" y="133"/>
                  </a:lnTo>
                  <a:lnTo>
                    <a:pt x="1718" y="134"/>
                  </a:lnTo>
                  <a:lnTo>
                    <a:pt x="1722" y="134"/>
                  </a:lnTo>
                  <a:lnTo>
                    <a:pt x="1728" y="135"/>
                  </a:lnTo>
                  <a:lnTo>
                    <a:pt x="1736" y="134"/>
                  </a:lnTo>
                  <a:lnTo>
                    <a:pt x="1743" y="133"/>
                  </a:lnTo>
                  <a:lnTo>
                    <a:pt x="1750" y="129"/>
                  </a:lnTo>
                  <a:lnTo>
                    <a:pt x="1755" y="125"/>
                  </a:lnTo>
                  <a:lnTo>
                    <a:pt x="1759" y="121"/>
                  </a:lnTo>
                  <a:lnTo>
                    <a:pt x="1763" y="115"/>
                  </a:lnTo>
                  <a:lnTo>
                    <a:pt x="1767" y="108"/>
                  </a:lnTo>
                  <a:lnTo>
                    <a:pt x="1769" y="101"/>
                  </a:lnTo>
                  <a:lnTo>
                    <a:pt x="1757" y="101"/>
                  </a:lnTo>
                  <a:lnTo>
                    <a:pt x="1755" y="106"/>
                  </a:lnTo>
                  <a:lnTo>
                    <a:pt x="1753" y="110"/>
                  </a:lnTo>
                  <a:lnTo>
                    <a:pt x="1751" y="115"/>
                  </a:lnTo>
                  <a:lnTo>
                    <a:pt x="1748" y="118"/>
                  </a:lnTo>
                  <a:lnTo>
                    <a:pt x="1743" y="121"/>
                  </a:lnTo>
                  <a:lnTo>
                    <a:pt x="1739" y="123"/>
                  </a:lnTo>
                  <a:lnTo>
                    <a:pt x="1734" y="124"/>
                  </a:lnTo>
                  <a:lnTo>
                    <a:pt x="1728" y="125"/>
                  </a:lnTo>
                  <a:lnTo>
                    <a:pt x="1720" y="124"/>
                  </a:lnTo>
                  <a:lnTo>
                    <a:pt x="1714" y="121"/>
                  </a:lnTo>
                  <a:lnTo>
                    <a:pt x="1709" y="118"/>
                  </a:lnTo>
                  <a:lnTo>
                    <a:pt x="1705" y="113"/>
                  </a:lnTo>
                  <a:lnTo>
                    <a:pt x="1701" y="107"/>
                  </a:lnTo>
                  <a:lnTo>
                    <a:pt x="1699" y="101"/>
                  </a:lnTo>
                  <a:lnTo>
                    <a:pt x="1698" y="95"/>
                  </a:lnTo>
                  <a:lnTo>
                    <a:pt x="1697" y="88"/>
                  </a:lnTo>
                  <a:lnTo>
                    <a:pt x="1769" y="88"/>
                  </a:lnTo>
                  <a:close/>
                  <a:moveTo>
                    <a:pt x="1783" y="131"/>
                  </a:moveTo>
                  <a:lnTo>
                    <a:pt x="1795" y="131"/>
                  </a:lnTo>
                  <a:lnTo>
                    <a:pt x="1795" y="78"/>
                  </a:lnTo>
                  <a:lnTo>
                    <a:pt x="1796" y="70"/>
                  </a:lnTo>
                  <a:lnTo>
                    <a:pt x="1797" y="65"/>
                  </a:lnTo>
                  <a:lnTo>
                    <a:pt x="1800" y="59"/>
                  </a:lnTo>
                  <a:lnTo>
                    <a:pt x="1803" y="55"/>
                  </a:lnTo>
                  <a:lnTo>
                    <a:pt x="1808" y="50"/>
                  </a:lnTo>
                  <a:lnTo>
                    <a:pt x="1812" y="48"/>
                  </a:lnTo>
                  <a:lnTo>
                    <a:pt x="1818" y="46"/>
                  </a:lnTo>
                  <a:lnTo>
                    <a:pt x="1825" y="45"/>
                  </a:lnTo>
                  <a:lnTo>
                    <a:pt x="1831" y="46"/>
                  </a:lnTo>
                  <a:lnTo>
                    <a:pt x="1836" y="47"/>
                  </a:lnTo>
                  <a:lnTo>
                    <a:pt x="1840" y="50"/>
                  </a:lnTo>
                  <a:lnTo>
                    <a:pt x="1843" y="54"/>
                  </a:lnTo>
                  <a:lnTo>
                    <a:pt x="1846" y="58"/>
                  </a:lnTo>
                  <a:lnTo>
                    <a:pt x="1847" y="63"/>
                  </a:lnTo>
                  <a:lnTo>
                    <a:pt x="1848" y="68"/>
                  </a:lnTo>
                  <a:lnTo>
                    <a:pt x="1848" y="74"/>
                  </a:lnTo>
                  <a:lnTo>
                    <a:pt x="1848" y="131"/>
                  </a:lnTo>
                  <a:lnTo>
                    <a:pt x="1859" y="131"/>
                  </a:lnTo>
                  <a:lnTo>
                    <a:pt x="1859" y="71"/>
                  </a:lnTo>
                  <a:lnTo>
                    <a:pt x="1859" y="64"/>
                  </a:lnTo>
                  <a:lnTo>
                    <a:pt x="1858" y="57"/>
                  </a:lnTo>
                  <a:lnTo>
                    <a:pt x="1855" y="50"/>
                  </a:lnTo>
                  <a:lnTo>
                    <a:pt x="1852" y="45"/>
                  </a:lnTo>
                  <a:lnTo>
                    <a:pt x="1848" y="42"/>
                  </a:lnTo>
                  <a:lnTo>
                    <a:pt x="1841" y="39"/>
                  </a:lnTo>
                  <a:lnTo>
                    <a:pt x="1834" y="37"/>
                  </a:lnTo>
                  <a:lnTo>
                    <a:pt x="1826" y="36"/>
                  </a:lnTo>
                  <a:lnTo>
                    <a:pt x="1820" y="37"/>
                  </a:lnTo>
                  <a:lnTo>
                    <a:pt x="1816" y="38"/>
                  </a:lnTo>
                  <a:lnTo>
                    <a:pt x="1811" y="39"/>
                  </a:lnTo>
                  <a:lnTo>
                    <a:pt x="1808" y="41"/>
                  </a:lnTo>
                  <a:lnTo>
                    <a:pt x="1803" y="44"/>
                  </a:lnTo>
                  <a:lnTo>
                    <a:pt x="1800" y="47"/>
                  </a:lnTo>
                  <a:lnTo>
                    <a:pt x="1797" y="50"/>
                  </a:lnTo>
                  <a:lnTo>
                    <a:pt x="1796" y="55"/>
                  </a:lnTo>
                  <a:lnTo>
                    <a:pt x="1795" y="55"/>
                  </a:lnTo>
                  <a:lnTo>
                    <a:pt x="1795" y="39"/>
                  </a:lnTo>
                  <a:lnTo>
                    <a:pt x="1783" y="39"/>
                  </a:lnTo>
                  <a:lnTo>
                    <a:pt x="1783" y="131"/>
                  </a:lnTo>
                  <a:close/>
                  <a:moveTo>
                    <a:pt x="1881" y="21"/>
                  </a:moveTo>
                  <a:lnTo>
                    <a:pt x="1892" y="21"/>
                  </a:lnTo>
                  <a:lnTo>
                    <a:pt x="1892" y="3"/>
                  </a:lnTo>
                  <a:lnTo>
                    <a:pt x="1881" y="3"/>
                  </a:lnTo>
                  <a:lnTo>
                    <a:pt x="1881" y="21"/>
                  </a:lnTo>
                  <a:close/>
                  <a:moveTo>
                    <a:pt x="1881" y="131"/>
                  </a:moveTo>
                  <a:lnTo>
                    <a:pt x="1892" y="131"/>
                  </a:lnTo>
                  <a:lnTo>
                    <a:pt x="1892" y="39"/>
                  </a:lnTo>
                  <a:lnTo>
                    <a:pt x="1881" y="39"/>
                  </a:lnTo>
                  <a:lnTo>
                    <a:pt x="1881" y="131"/>
                  </a:lnTo>
                  <a:close/>
                  <a:moveTo>
                    <a:pt x="1914" y="21"/>
                  </a:moveTo>
                  <a:lnTo>
                    <a:pt x="1926" y="21"/>
                  </a:lnTo>
                  <a:lnTo>
                    <a:pt x="1926" y="3"/>
                  </a:lnTo>
                  <a:lnTo>
                    <a:pt x="1914" y="3"/>
                  </a:lnTo>
                  <a:lnTo>
                    <a:pt x="1914" y="21"/>
                  </a:lnTo>
                  <a:close/>
                  <a:moveTo>
                    <a:pt x="1914" y="143"/>
                  </a:moveTo>
                  <a:lnTo>
                    <a:pt x="1914" y="148"/>
                  </a:lnTo>
                  <a:lnTo>
                    <a:pt x="1913" y="153"/>
                  </a:lnTo>
                  <a:lnTo>
                    <a:pt x="1911" y="155"/>
                  </a:lnTo>
                  <a:lnTo>
                    <a:pt x="1910" y="156"/>
                  </a:lnTo>
                  <a:lnTo>
                    <a:pt x="1907" y="156"/>
                  </a:lnTo>
                  <a:lnTo>
                    <a:pt x="1905" y="157"/>
                  </a:lnTo>
                  <a:lnTo>
                    <a:pt x="1901" y="157"/>
                  </a:lnTo>
                  <a:lnTo>
                    <a:pt x="1898" y="157"/>
                  </a:lnTo>
                  <a:lnTo>
                    <a:pt x="1898" y="165"/>
                  </a:lnTo>
                  <a:lnTo>
                    <a:pt x="1901" y="166"/>
                  </a:lnTo>
                  <a:lnTo>
                    <a:pt x="1906" y="166"/>
                  </a:lnTo>
                  <a:lnTo>
                    <a:pt x="1911" y="165"/>
                  </a:lnTo>
                  <a:lnTo>
                    <a:pt x="1916" y="164"/>
                  </a:lnTo>
                  <a:lnTo>
                    <a:pt x="1919" y="162"/>
                  </a:lnTo>
                  <a:lnTo>
                    <a:pt x="1921" y="159"/>
                  </a:lnTo>
                  <a:lnTo>
                    <a:pt x="1923" y="155"/>
                  </a:lnTo>
                  <a:lnTo>
                    <a:pt x="1925" y="150"/>
                  </a:lnTo>
                  <a:lnTo>
                    <a:pt x="1926" y="145"/>
                  </a:lnTo>
                  <a:lnTo>
                    <a:pt x="1926" y="140"/>
                  </a:lnTo>
                  <a:lnTo>
                    <a:pt x="1926" y="39"/>
                  </a:lnTo>
                  <a:lnTo>
                    <a:pt x="1914" y="39"/>
                  </a:lnTo>
                  <a:lnTo>
                    <a:pt x="1914" y="143"/>
                  </a:lnTo>
                  <a:close/>
                  <a:moveTo>
                    <a:pt x="1954" y="79"/>
                  </a:moveTo>
                  <a:lnTo>
                    <a:pt x="1955" y="73"/>
                  </a:lnTo>
                  <a:lnTo>
                    <a:pt x="1957" y="66"/>
                  </a:lnTo>
                  <a:lnTo>
                    <a:pt x="1959" y="61"/>
                  </a:lnTo>
                  <a:lnTo>
                    <a:pt x="1964" y="56"/>
                  </a:lnTo>
                  <a:lnTo>
                    <a:pt x="1968" y="51"/>
                  </a:lnTo>
                  <a:lnTo>
                    <a:pt x="1972" y="48"/>
                  </a:lnTo>
                  <a:lnTo>
                    <a:pt x="1978" y="46"/>
                  </a:lnTo>
                  <a:lnTo>
                    <a:pt x="1985" y="45"/>
                  </a:lnTo>
                  <a:lnTo>
                    <a:pt x="1991" y="46"/>
                  </a:lnTo>
                  <a:lnTo>
                    <a:pt x="1997" y="48"/>
                  </a:lnTo>
                  <a:lnTo>
                    <a:pt x="2001" y="51"/>
                  </a:lnTo>
                  <a:lnTo>
                    <a:pt x="2006" y="56"/>
                  </a:lnTo>
                  <a:lnTo>
                    <a:pt x="2010" y="61"/>
                  </a:lnTo>
                  <a:lnTo>
                    <a:pt x="2012" y="66"/>
                  </a:lnTo>
                  <a:lnTo>
                    <a:pt x="2014" y="73"/>
                  </a:lnTo>
                  <a:lnTo>
                    <a:pt x="2014" y="79"/>
                  </a:lnTo>
                  <a:lnTo>
                    <a:pt x="1954" y="79"/>
                  </a:lnTo>
                  <a:close/>
                  <a:moveTo>
                    <a:pt x="2026" y="88"/>
                  </a:moveTo>
                  <a:lnTo>
                    <a:pt x="2026" y="79"/>
                  </a:lnTo>
                  <a:lnTo>
                    <a:pt x="2024" y="69"/>
                  </a:lnTo>
                  <a:lnTo>
                    <a:pt x="2020" y="60"/>
                  </a:lnTo>
                  <a:lnTo>
                    <a:pt x="2016" y="53"/>
                  </a:lnTo>
                  <a:lnTo>
                    <a:pt x="2014" y="48"/>
                  </a:lnTo>
                  <a:lnTo>
                    <a:pt x="2011" y="45"/>
                  </a:lnTo>
                  <a:lnTo>
                    <a:pt x="2008" y="43"/>
                  </a:lnTo>
                  <a:lnTo>
                    <a:pt x="2004" y="41"/>
                  </a:lnTo>
                  <a:lnTo>
                    <a:pt x="1999" y="39"/>
                  </a:lnTo>
                  <a:lnTo>
                    <a:pt x="1995" y="37"/>
                  </a:lnTo>
                  <a:lnTo>
                    <a:pt x="1990" y="37"/>
                  </a:lnTo>
                  <a:lnTo>
                    <a:pt x="1985" y="36"/>
                  </a:lnTo>
                  <a:lnTo>
                    <a:pt x="1979" y="37"/>
                  </a:lnTo>
                  <a:lnTo>
                    <a:pt x="1974" y="37"/>
                  </a:lnTo>
                  <a:lnTo>
                    <a:pt x="1970" y="39"/>
                  </a:lnTo>
                  <a:lnTo>
                    <a:pt x="1966" y="40"/>
                  </a:lnTo>
                  <a:lnTo>
                    <a:pt x="1958" y="45"/>
                  </a:lnTo>
                  <a:lnTo>
                    <a:pt x="1953" y="51"/>
                  </a:lnTo>
                  <a:lnTo>
                    <a:pt x="1948" y="59"/>
                  </a:lnTo>
                  <a:lnTo>
                    <a:pt x="1946" y="67"/>
                  </a:lnTo>
                  <a:lnTo>
                    <a:pt x="1944" y="76"/>
                  </a:lnTo>
                  <a:lnTo>
                    <a:pt x="1942" y="85"/>
                  </a:lnTo>
                  <a:lnTo>
                    <a:pt x="1944" y="95"/>
                  </a:lnTo>
                  <a:lnTo>
                    <a:pt x="1946" y="104"/>
                  </a:lnTo>
                  <a:lnTo>
                    <a:pt x="1948" y="113"/>
                  </a:lnTo>
                  <a:lnTo>
                    <a:pt x="1953" y="120"/>
                  </a:lnTo>
                  <a:lnTo>
                    <a:pt x="1958" y="126"/>
                  </a:lnTo>
                  <a:lnTo>
                    <a:pt x="1966" y="130"/>
                  </a:lnTo>
                  <a:lnTo>
                    <a:pt x="1970" y="133"/>
                  </a:lnTo>
                  <a:lnTo>
                    <a:pt x="1974" y="134"/>
                  </a:lnTo>
                  <a:lnTo>
                    <a:pt x="1979" y="134"/>
                  </a:lnTo>
                  <a:lnTo>
                    <a:pt x="1985" y="135"/>
                  </a:lnTo>
                  <a:lnTo>
                    <a:pt x="1993" y="134"/>
                  </a:lnTo>
                  <a:lnTo>
                    <a:pt x="2000" y="133"/>
                  </a:lnTo>
                  <a:lnTo>
                    <a:pt x="2007" y="129"/>
                  </a:lnTo>
                  <a:lnTo>
                    <a:pt x="2012" y="125"/>
                  </a:lnTo>
                  <a:lnTo>
                    <a:pt x="2016" y="121"/>
                  </a:lnTo>
                  <a:lnTo>
                    <a:pt x="2020" y="115"/>
                  </a:lnTo>
                  <a:lnTo>
                    <a:pt x="2024" y="108"/>
                  </a:lnTo>
                  <a:lnTo>
                    <a:pt x="2026" y="101"/>
                  </a:lnTo>
                  <a:lnTo>
                    <a:pt x="2014" y="101"/>
                  </a:lnTo>
                  <a:lnTo>
                    <a:pt x="2012" y="106"/>
                  </a:lnTo>
                  <a:lnTo>
                    <a:pt x="2010" y="110"/>
                  </a:lnTo>
                  <a:lnTo>
                    <a:pt x="2008" y="115"/>
                  </a:lnTo>
                  <a:lnTo>
                    <a:pt x="2005" y="118"/>
                  </a:lnTo>
                  <a:lnTo>
                    <a:pt x="2000" y="121"/>
                  </a:lnTo>
                  <a:lnTo>
                    <a:pt x="1996" y="123"/>
                  </a:lnTo>
                  <a:lnTo>
                    <a:pt x="1991" y="124"/>
                  </a:lnTo>
                  <a:lnTo>
                    <a:pt x="1985" y="125"/>
                  </a:lnTo>
                  <a:lnTo>
                    <a:pt x="1977" y="124"/>
                  </a:lnTo>
                  <a:lnTo>
                    <a:pt x="1971" y="121"/>
                  </a:lnTo>
                  <a:lnTo>
                    <a:pt x="1966" y="118"/>
                  </a:lnTo>
                  <a:lnTo>
                    <a:pt x="1961" y="113"/>
                  </a:lnTo>
                  <a:lnTo>
                    <a:pt x="1958" y="107"/>
                  </a:lnTo>
                  <a:lnTo>
                    <a:pt x="1956" y="101"/>
                  </a:lnTo>
                  <a:lnTo>
                    <a:pt x="1954" y="95"/>
                  </a:lnTo>
                  <a:lnTo>
                    <a:pt x="1954" y="88"/>
                  </a:lnTo>
                  <a:lnTo>
                    <a:pt x="2026" y="88"/>
                  </a:lnTo>
                  <a:close/>
                </a:path>
              </a:pathLst>
            </a:custGeom>
            <a:solidFill>
              <a:srgbClr val="393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0164" y="1869"/>
              <a:ext cx="1221" cy="163"/>
            </a:xfrm>
            <a:custGeom>
              <a:avLst/>
              <a:gdLst>
                <a:gd name="T0" fmla="*/ 103 w 1221"/>
                <a:gd name="T1" fmla="*/ 59 h 163"/>
                <a:gd name="T2" fmla="*/ 150 w 1221"/>
                <a:gd name="T3" fmla="*/ 52 h 163"/>
                <a:gd name="T4" fmla="*/ 96 w 1221"/>
                <a:gd name="T5" fmla="*/ 84 h 163"/>
                <a:gd name="T6" fmla="*/ 118 w 1221"/>
                <a:gd name="T7" fmla="*/ 131 h 163"/>
                <a:gd name="T8" fmla="*/ 166 w 1221"/>
                <a:gd name="T9" fmla="*/ 128 h 163"/>
                <a:gd name="T10" fmla="*/ 156 w 1221"/>
                <a:gd name="T11" fmla="*/ 42 h 163"/>
                <a:gd name="T12" fmla="*/ 91 w 1221"/>
                <a:gd name="T13" fmla="*/ 64 h 163"/>
                <a:gd name="T14" fmla="*/ 108 w 1221"/>
                <a:gd name="T15" fmla="*/ 119 h 163"/>
                <a:gd name="T16" fmla="*/ 142 w 1221"/>
                <a:gd name="T17" fmla="*/ 82 h 163"/>
                <a:gd name="T18" fmla="*/ 305 w 1221"/>
                <a:gd name="T19" fmla="*/ 119 h 163"/>
                <a:gd name="T20" fmla="*/ 364 w 1221"/>
                <a:gd name="T21" fmla="*/ 43 h 163"/>
                <a:gd name="T22" fmla="*/ 354 w 1221"/>
                <a:gd name="T23" fmla="*/ 76 h 163"/>
                <a:gd name="T24" fmla="*/ 323 w 1221"/>
                <a:gd name="T25" fmla="*/ 125 h 163"/>
                <a:gd name="T26" fmla="*/ 382 w 1221"/>
                <a:gd name="T27" fmla="*/ 124 h 163"/>
                <a:gd name="T28" fmla="*/ 390 w 1221"/>
                <a:gd name="T29" fmla="*/ 112 h 163"/>
                <a:gd name="T30" fmla="*/ 329 w 1221"/>
                <a:gd name="T31" fmla="*/ 41 h 163"/>
                <a:gd name="T32" fmla="*/ 352 w 1221"/>
                <a:gd name="T33" fmla="*/ 121 h 163"/>
                <a:gd name="T34" fmla="*/ 329 w 1221"/>
                <a:gd name="T35" fmla="*/ 92 h 163"/>
                <a:gd name="T36" fmla="*/ 426 w 1221"/>
                <a:gd name="T37" fmla="*/ 116 h 163"/>
                <a:gd name="T38" fmla="*/ 488 w 1221"/>
                <a:gd name="T39" fmla="*/ 117 h 163"/>
                <a:gd name="T40" fmla="*/ 462 w 1221"/>
                <a:gd name="T41" fmla="*/ 33 h 163"/>
                <a:gd name="T42" fmla="*/ 412 w 1221"/>
                <a:gd name="T43" fmla="*/ 163 h 163"/>
                <a:gd name="T44" fmla="*/ 431 w 1221"/>
                <a:gd name="T45" fmla="*/ 109 h 163"/>
                <a:gd name="T46" fmla="*/ 464 w 1221"/>
                <a:gd name="T47" fmla="*/ 43 h 163"/>
                <a:gd name="T48" fmla="*/ 583 w 1221"/>
                <a:gd name="T49" fmla="*/ 61 h 163"/>
                <a:gd name="T50" fmla="*/ 541 w 1221"/>
                <a:gd name="T51" fmla="*/ 119 h 163"/>
                <a:gd name="T52" fmla="*/ 547 w 1221"/>
                <a:gd name="T53" fmla="*/ 43 h 163"/>
                <a:gd name="T54" fmla="*/ 517 w 1221"/>
                <a:gd name="T55" fmla="*/ 109 h 163"/>
                <a:gd name="T56" fmla="*/ 596 w 1221"/>
                <a:gd name="T57" fmla="*/ 101 h 163"/>
                <a:gd name="T58" fmla="*/ 679 w 1221"/>
                <a:gd name="T59" fmla="*/ 49 h 163"/>
                <a:gd name="T60" fmla="*/ 614 w 1221"/>
                <a:gd name="T61" fmla="*/ 52 h 163"/>
                <a:gd name="T62" fmla="*/ 671 w 1221"/>
                <a:gd name="T63" fmla="*/ 94 h 163"/>
                <a:gd name="T64" fmla="*/ 638 w 1221"/>
                <a:gd name="T65" fmla="*/ 120 h 163"/>
                <a:gd name="T66" fmla="*/ 634 w 1221"/>
                <a:gd name="T67" fmla="*/ 129 h 163"/>
                <a:gd name="T68" fmla="*/ 681 w 1221"/>
                <a:gd name="T69" fmla="*/ 88 h 163"/>
                <a:gd name="T70" fmla="*/ 626 w 1221"/>
                <a:gd name="T71" fmla="*/ 55 h 163"/>
                <a:gd name="T72" fmla="*/ 671 w 1221"/>
                <a:gd name="T73" fmla="*/ 63 h 163"/>
                <a:gd name="T74" fmla="*/ 806 w 1221"/>
                <a:gd name="T75" fmla="*/ 67 h 163"/>
                <a:gd name="T76" fmla="*/ 755 w 1221"/>
                <a:gd name="T77" fmla="*/ 114 h 163"/>
                <a:gd name="T78" fmla="*/ 775 w 1221"/>
                <a:gd name="T79" fmla="*/ 43 h 163"/>
                <a:gd name="T80" fmla="*/ 743 w 1221"/>
                <a:gd name="T81" fmla="*/ 117 h 163"/>
                <a:gd name="T82" fmla="*/ 818 w 1221"/>
                <a:gd name="T83" fmla="*/ 91 h 163"/>
                <a:gd name="T84" fmla="*/ 896 w 1221"/>
                <a:gd name="T85" fmla="*/ 36 h 163"/>
                <a:gd name="T86" fmla="*/ 949 w 1221"/>
                <a:gd name="T87" fmla="*/ 43 h 163"/>
                <a:gd name="T88" fmla="*/ 974 w 1221"/>
                <a:gd name="T89" fmla="*/ 71 h 163"/>
                <a:gd name="T90" fmla="*/ 914 w 1221"/>
                <a:gd name="T91" fmla="*/ 110 h 163"/>
                <a:gd name="T92" fmla="*/ 978 w 1221"/>
                <a:gd name="T93" fmla="*/ 112 h 163"/>
                <a:gd name="T94" fmla="*/ 993 w 1221"/>
                <a:gd name="T95" fmla="*/ 119 h 163"/>
                <a:gd name="T96" fmla="*/ 948 w 1221"/>
                <a:gd name="T97" fmla="*/ 33 h 163"/>
                <a:gd name="T98" fmla="*/ 969 w 1221"/>
                <a:gd name="T99" fmla="*/ 113 h 163"/>
                <a:gd name="T100" fmla="*/ 926 w 1221"/>
                <a:gd name="T101" fmla="*/ 100 h 163"/>
                <a:gd name="T102" fmla="*/ 1024 w 1221"/>
                <a:gd name="T103" fmla="*/ 128 h 163"/>
                <a:gd name="T104" fmla="*/ 1071 w 1221"/>
                <a:gd name="T105" fmla="*/ 50 h 163"/>
                <a:gd name="T106" fmla="*/ 1070 w 1221"/>
                <a:gd name="T107" fmla="*/ 36 h 163"/>
                <a:gd name="T108" fmla="*/ 1012 w 1221"/>
                <a:gd name="T109" fmla="*/ 36 h 163"/>
                <a:gd name="T110" fmla="*/ 1100 w 1221"/>
                <a:gd name="T111" fmla="*/ 153 h 163"/>
                <a:gd name="T112" fmla="*/ 1121 w 1221"/>
                <a:gd name="T113" fmla="*/ 138 h 163"/>
                <a:gd name="T114" fmla="*/ 1186 w 1221"/>
                <a:gd name="T115" fmla="*/ 43 h 163"/>
                <a:gd name="T116" fmla="*/ 1211 w 1221"/>
                <a:gd name="T117" fmla="*/ 49 h 163"/>
                <a:gd name="T118" fmla="*/ 1153 w 1221"/>
                <a:gd name="T119" fmla="*/ 42 h 163"/>
                <a:gd name="T120" fmla="*/ 1169 w 1221"/>
                <a:gd name="T121" fmla="*/ 130 h 163"/>
                <a:gd name="T122" fmla="*/ 1205 w 1221"/>
                <a:gd name="T123" fmla="*/ 107 h 163"/>
                <a:gd name="T124" fmla="*/ 1149 w 1221"/>
                <a:gd name="T125" fmla="*/ 9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1" h="163">
                  <a:moveTo>
                    <a:pt x="75" y="44"/>
                  </a:moveTo>
                  <a:lnTo>
                    <a:pt x="75" y="36"/>
                  </a:lnTo>
                  <a:lnTo>
                    <a:pt x="5" y="36"/>
                  </a:lnTo>
                  <a:lnTo>
                    <a:pt x="5" y="45"/>
                  </a:lnTo>
                  <a:lnTo>
                    <a:pt x="62" y="45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78" y="128"/>
                  </a:lnTo>
                  <a:lnTo>
                    <a:pt x="78" y="119"/>
                  </a:lnTo>
                  <a:lnTo>
                    <a:pt x="14" y="119"/>
                  </a:lnTo>
                  <a:lnTo>
                    <a:pt x="75" y="44"/>
                  </a:lnTo>
                  <a:close/>
                  <a:moveTo>
                    <a:pt x="103" y="64"/>
                  </a:moveTo>
                  <a:lnTo>
                    <a:pt x="103" y="59"/>
                  </a:lnTo>
                  <a:lnTo>
                    <a:pt x="105" y="55"/>
                  </a:lnTo>
                  <a:lnTo>
                    <a:pt x="107" y="50"/>
                  </a:lnTo>
                  <a:lnTo>
                    <a:pt x="110" y="47"/>
                  </a:lnTo>
                  <a:lnTo>
                    <a:pt x="113" y="45"/>
                  </a:lnTo>
                  <a:lnTo>
                    <a:pt x="117" y="44"/>
                  </a:lnTo>
                  <a:lnTo>
                    <a:pt x="122" y="43"/>
                  </a:lnTo>
                  <a:lnTo>
                    <a:pt x="127" y="43"/>
                  </a:lnTo>
                  <a:lnTo>
                    <a:pt x="132" y="43"/>
                  </a:lnTo>
                  <a:lnTo>
                    <a:pt x="136" y="43"/>
                  </a:lnTo>
                  <a:lnTo>
                    <a:pt x="140" y="44"/>
                  </a:lnTo>
                  <a:lnTo>
                    <a:pt x="145" y="46"/>
                  </a:lnTo>
                  <a:lnTo>
                    <a:pt x="148" y="49"/>
                  </a:lnTo>
                  <a:lnTo>
                    <a:pt x="150" y="52"/>
                  </a:lnTo>
                  <a:lnTo>
                    <a:pt x="151" y="57"/>
                  </a:lnTo>
                  <a:lnTo>
                    <a:pt x="151" y="62"/>
                  </a:lnTo>
                  <a:lnTo>
                    <a:pt x="151" y="65"/>
                  </a:lnTo>
                  <a:lnTo>
                    <a:pt x="151" y="67"/>
                  </a:lnTo>
                  <a:lnTo>
                    <a:pt x="149" y="69"/>
                  </a:lnTo>
                  <a:lnTo>
                    <a:pt x="148" y="71"/>
                  </a:lnTo>
                  <a:lnTo>
                    <a:pt x="143" y="73"/>
                  </a:lnTo>
                  <a:lnTo>
                    <a:pt x="137" y="75"/>
                  </a:lnTo>
                  <a:lnTo>
                    <a:pt x="128" y="76"/>
                  </a:lnTo>
                  <a:lnTo>
                    <a:pt x="118" y="77"/>
                  </a:lnTo>
                  <a:lnTo>
                    <a:pt x="110" y="78"/>
                  </a:lnTo>
                  <a:lnTo>
                    <a:pt x="103" y="81"/>
                  </a:lnTo>
                  <a:lnTo>
                    <a:pt x="96" y="84"/>
                  </a:lnTo>
                  <a:lnTo>
                    <a:pt x="91" y="89"/>
                  </a:lnTo>
                  <a:lnTo>
                    <a:pt x="90" y="92"/>
                  </a:lnTo>
                  <a:lnTo>
                    <a:pt x="88" y="96"/>
                  </a:lnTo>
                  <a:lnTo>
                    <a:pt x="87" y="100"/>
                  </a:lnTo>
                  <a:lnTo>
                    <a:pt x="87" y="104"/>
                  </a:lnTo>
                  <a:lnTo>
                    <a:pt x="88" y="110"/>
                  </a:lnTo>
                  <a:lnTo>
                    <a:pt x="90" y="117"/>
                  </a:lnTo>
                  <a:lnTo>
                    <a:pt x="92" y="121"/>
                  </a:lnTo>
                  <a:lnTo>
                    <a:pt x="96" y="125"/>
                  </a:lnTo>
                  <a:lnTo>
                    <a:pt x="100" y="127"/>
                  </a:lnTo>
                  <a:lnTo>
                    <a:pt x="106" y="129"/>
                  </a:lnTo>
                  <a:lnTo>
                    <a:pt x="112" y="131"/>
                  </a:lnTo>
                  <a:lnTo>
                    <a:pt x="118" y="131"/>
                  </a:lnTo>
                  <a:lnTo>
                    <a:pt x="125" y="131"/>
                  </a:lnTo>
                  <a:lnTo>
                    <a:pt x="130" y="130"/>
                  </a:lnTo>
                  <a:lnTo>
                    <a:pt x="134" y="128"/>
                  </a:lnTo>
                  <a:lnTo>
                    <a:pt x="138" y="126"/>
                  </a:lnTo>
                  <a:lnTo>
                    <a:pt x="146" y="121"/>
                  </a:lnTo>
                  <a:lnTo>
                    <a:pt x="152" y="112"/>
                  </a:lnTo>
                  <a:lnTo>
                    <a:pt x="153" y="119"/>
                  </a:lnTo>
                  <a:lnTo>
                    <a:pt x="155" y="124"/>
                  </a:lnTo>
                  <a:lnTo>
                    <a:pt x="156" y="126"/>
                  </a:lnTo>
                  <a:lnTo>
                    <a:pt x="158" y="127"/>
                  </a:lnTo>
                  <a:lnTo>
                    <a:pt x="162" y="128"/>
                  </a:lnTo>
                  <a:lnTo>
                    <a:pt x="166" y="128"/>
                  </a:lnTo>
                  <a:lnTo>
                    <a:pt x="170" y="128"/>
                  </a:lnTo>
                  <a:lnTo>
                    <a:pt x="173" y="128"/>
                  </a:lnTo>
                  <a:lnTo>
                    <a:pt x="173" y="119"/>
                  </a:lnTo>
                  <a:lnTo>
                    <a:pt x="171" y="119"/>
                  </a:lnTo>
                  <a:lnTo>
                    <a:pt x="170" y="119"/>
                  </a:lnTo>
                  <a:lnTo>
                    <a:pt x="167" y="119"/>
                  </a:lnTo>
                  <a:lnTo>
                    <a:pt x="165" y="118"/>
                  </a:lnTo>
                  <a:lnTo>
                    <a:pt x="164" y="116"/>
                  </a:lnTo>
                  <a:lnTo>
                    <a:pt x="163" y="112"/>
                  </a:lnTo>
                  <a:lnTo>
                    <a:pt x="163" y="63"/>
                  </a:lnTo>
                  <a:lnTo>
                    <a:pt x="162" y="55"/>
                  </a:lnTo>
                  <a:lnTo>
                    <a:pt x="159" y="47"/>
                  </a:lnTo>
                  <a:lnTo>
                    <a:pt x="156" y="42"/>
                  </a:lnTo>
                  <a:lnTo>
                    <a:pt x="152" y="39"/>
                  </a:lnTo>
                  <a:lnTo>
                    <a:pt x="147" y="36"/>
                  </a:lnTo>
                  <a:lnTo>
                    <a:pt x="140" y="35"/>
                  </a:lnTo>
                  <a:lnTo>
                    <a:pt x="135" y="33"/>
                  </a:lnTo>
                  <a:lnTo>
                    <a:pt x="129" y="32"/>
                  </a:lnTo>
                  <a:lnTo>
                    <a:pt x="120" y="33"/>
                  </a:lnTo>
                  <a:lnTo>
                    <a:pt x="114" y="35"/>
                  </a:lnTo>
                  <a:lnTo>
                    <a:pt x="108" y="37"/>
                  </a:lnTo>
                  <a:lnTo>
                    <a:pt x="103" y="41"/>
                  </a:lnTo>
                  <a:lnTo>
                    <a:pt x="97" y="45"/>
                  </a:lnTo>
                  <a:lnTo>
                    <a:pt x="94" y="50"/>
                  </a:lnTo>
                  <a:lnTo>
                    <a:pt x="92" y="57"/>
                  </a:lnTo>
                  <a:lnTo>
                    <a:pt x="91" y="64"/>
                  </a:lnTo>
                  <a:lnTo>
                    <a:pt x="103" y="64"/>
                  </a:lnTo>
                  <a:close/>
                  <a:moveTo>
                    <a:pt x="151" y="92"/>
                  </a:moveTo>
                  <a:lnTo>
                    <a:pt x="151" y="99"/>
                  </a:lnTo>
                  <a:lnTo>
                    <a:pt x="149" y="105"/>
                  </a:lnTo>
                  <a:lnTo>
                    <a:pt x="146" y="109"/>
                  </a:lnTo>
                  <a:lnTo>
                    <a:pt x="142" y="113"/>
                  </a:lnTo>
                  <a:lnTo>
                    <a:pt x="137" y="118"/>
                  </a:lnTo>
                  <a:lnTo>
                    <a:pt x="131" y="120"/>
                  </a:lnTo>
                  <a:lnTo>
                    <a:pt x="126" y="121"/>
                  </a:lnTo>
                  <a:lnTo>
                    <a:pt x="119" y="122"/>
                  </a:lnTo>
                  <a:lnTo>
                    <a:pt x="115" y="121"/>
                  </a:lnTo>
                  <a:lnTo>
                    <a:pt x="111" y="121"/>
                  </a:lnTo>
                  <a:lnTo>
                    <a:pt x="108" y="119"/>
                  </a:lnTo>
                  <a:lnTo>
                    <a:pt x="105" y="117"/>
                  </a:lnTo>
                  <a:lnTo>
                    <a:pt x="102" y="114"/>
                  </a:lnTo>
                  <a:lnTo>
                    <a:pt x="100" y="111"/>
                  </a:lnTo>
                  <a:lnTo>
                    <a:pt x="98" y="107"/>
                  </a:lnTo>
                  <a:lnTo>
                    <a:pt x="98" y="103"/>
                  </a:lnTo>
                  <a:lnTo>
                    <a:pt x="98" y="100"/>
                  </a:lnTo>
                  <a:lnTo>
                    <a:pt x="99" y="98"/>
                  </a:lnTo>
                  <a:lnTo>
                    <a:pt x="100" y="94"/>
                  </a:lnTo>
                  <a:lnTo>
                    <a:pt x="103" y="92"/>
                  </a:lnTo>
                  <a:lnTo>
                    <a:pt x="107" y="89"/>
                  </a:lnTo>
                  <a:lnTo>
                    <a:pt x="113" y="87"/>
                  </a:lnTo>
                  <a:lnTo>
                    <a:pt x="127" y="84"/>
                  </a:lnTo>
                  <a:lnTo>
                    <a:pt x="142" y="82"/>
                  </a:lnTo>
                  <a:lnTo>
                    <a:pt x="147" y="81"/>
                  </a:lnTo>
                  <a:lnTo>
                    <a:pt x="151" y="78"/>
                  </a:lnTo>
                  <a:lnTo>
                    <a:pt x="151" y="92"/>
                  </a:lnTo>
                  <a:close/>
                  <a:moveTo>
                    <a:pt x="303" y="44"/>
                  </a:moveTo>
                  <a:lnTo>
                    <a:pt x="303" y="36"/>
                  </a:lnTo>
                  <a:lnTo>
                    <a:pt x="232" y="36"/>
                  </a:lnTo>
                  <a:lnTo>
                    <a:pt x="232" y="45"/>
                  </a:lnTo>
                  <a:lnTo>
                    <a:pt x="288" y="45"/>
                  </a:lnTo>
                  <a:lnTo>
                    <a:pt x="228" y="120"/>
                  </a:lnTo>
                  <a:lnTo>
                    <a:pt x="228" y="128"/>
                  </a:lnTo>
                  <a:lnTo>
                    <a:pt x="305" y="128"/>
                  </a:lnTo>
                  <a:lnTo>
                    <a:pt x="305" y="119"/>
                  </a:lnTo>
                  <a:lnTo>
                    <a:pt x="242" y="119"/>
                  </a:lnTo>
                  <a:lnTo>
                    <a:pt x="303" y="44"/>
                  </a:lnTo>
                  <a:close/>
                  <a:moveTo>
                    <a:pt x="329" y="64"/>
                  </a:moveTo>
                  <a:lnTo>
                    <a:pt x="330" y="59"/>
                  </a:lnTo>
                  <a:lnTo>
                    <a:pt x="331" y="55"/>
                  </a:lnTo>
                  <a:lnTo>
                    <a:pt x="333" y="50"/>
                  </a:lnTo>
                  <a:lnTo>
                    <a:pt x="336" y="47"/>
                  </a:lnTo>
                  <a:lnTo>
                    <a:pt x="341" y="45"/>
                  </a:lnTo>
                  <a:lnTo>
                    <a:pt x="344" y="44"/>
                  </a:lnTo>
                  <a:lnTo>
                    <a:pt x="349" y="43"/>
                  </a:lnTo>
                  <a:lnTo>
                    <a:pt x="354" y="43"/>
                  </a:lnTo>
                  <a:lnTo>
                    <a:pt x="358" y="43"/>
                  </a:lnTo>
                  <a:lnTo>
                    <a:pt x="364" y="43"/>
                  </a:lnTo>
                  <a:lnTo>
                    <a:pt x="368" y="44"/>
                  </a:lnTo>
                  <a:lnTo>
                    <a:pt x="371" y="46"/>
                  </a:lnTo>
                  <a:lnTo>
                    <a:pt x="374" y="49"/>
                  </a:lnTo>
                  <a:lnTo>
                    <a:pt x="376" y="52"/>
                  </a:lnTo>
                  <a:lnTo>
                    <a:pt x="377" y="57"/>
                  </a:lnTo>
                  <a:lnTo>
                    <a:pt x="378" y="62"/>
                  </a:lnTo>
                  <a:lnTo>
                    <a:pt x="378" y="65"/>
                  </a:lnTo>
                  <a:lnTo>
                    <a:pt x="377" y="67"/>
                  </a:lnTo>
                  <a:lnTo>
                    <a:pt x="376" y="69"/>
                  </a:lnTo>
                  <a:lnTo>
                    <a:pt x="374" y="71"/>
                  </a:lnTo>
                  <a:lnTo>
                    <a:pt x="370" y="73"/>
                  </a:lnTo>
                  <a:lnTo>
                    <a:pt x="364" y="75"/>
                  </a:lnTo>
                  <a:lnTo>
                    <a:pt x="354" y="76"/>
                  </a:lnTo>
                  <a:lnTo>
                    <a:pt x="346" y="77"/>
                  </a:lnTo>
                  <a:lnTo>
                    <a:pt x="337" y="78"/>
                  </a:lnTo>
                  <a:lnTo>
                    <a:pt x="330" y="81"/>
                  </a:lnTo>
                  <a:lnTo>
                    <a:pt x="324" y="84"/>
                  </a:lnTo>
                  <a:lnTo>
                    <a:pt x="318" y="89"/>
                  </a:lnTo>
                  <a:lnTo>
                    <a:pt x="316" y="92"/>
                  </a:lnTo>
                  <a:lnTo>
                    <a:pt x="315" y="96"/>
                  </a:lnTo>
                  <a:lnTo>
                    <a:pt x="314" y="100"/>
                  </a:lnTo>
                  <a:lnTo>
                    <a:pt x="314" y="104"/>
                  </a:lnTo>
                  <a:lnTo>
                    <a:pt x="314" y="110"/>
                  </a:lnTo>
                  <a:lnTo>
                    <a:pt x="316" y="117"/>
                  </a:lnTo>
                  <a:lnTo>
                    <a:pt x="319" y="121"/>
                  </a:lnTo>
                  <a:lnTo>
                    <a:pt x="323" y="125"/>
                  </a:lnTo>
                  <a:lnTo>
                    <a:pt x="328" y="127"/>
                  </a:lnTo>
                  <a:lnTo>
                    <a:pt x="333" y="129"/>
                  </a:lnTo>
                  <a:lnTo>
                    <a:pt x="338" y="131"/>
                  </a:lnTo>
                  <a:lnTo>
                    <a:pt x="345" y="131"/>
                  </a:lnTo>
                  <a:lnTo>
                    <a:pt x="351" y="131"/>
                  </a:lnTo>
                  <a:lnTo>
                    <a:pt x="356" y="130"/>
                  </a:lnTo>
                  <a:lnTo>
                    <a:pt x="362" y="128"/>
                  </a:lnTo>
                  <a:lnTo>
                    <a:pt x="366" y="126"/>
                  </a:lnTo>
                  <a:lnTo>
                    <a:pt x="373" y="121"/>
                  </a:lnTo>
                  <a:lnTo>
                    <a:pt x="378" y="112"/>
                  </a:lnTo>
                  <a:lnTo>
                    <a:pt x="379" y="112"/>
                  </a:lnTo>
                  <a:lnTo>
                    <a:pt x="379" y="119"/>
                  </a:lnTo>
                  <a:lnTo>
                    <a:pt x="382" y="124"/>
                  </a:lnTo>
                  <a:lnTo>
                    <a:pt x="384" y="126"/>
                  </a:lnTo>
                  <a:lnTo>
                    <a:pt x="386" y="127"/>
                  </a:lnTo>
                  <a:lnTo>
                    <a:pt x="389" y="128"/>
                  </a:lnTo>
                  <a:lnTo>
                    <a:pt x="392" y="128"/>
                  </a:lnTo>
                  <a:lnTo>
                    <a:pt x="396" y="128"/>
                  </a:lnTo>
                  <a:lnTo>
                    <a:pt x="399" y="128"/>
                  </a:lnTo>
                  <a:lnTo>
                    <a:pt x="399" y="119"/>
                  </a:lnTo>
                  <a:lnTo>
                    <a:pt x="398" y="119"/>
                  </a:lnTo>
                  <a:lnTo>
                    <a:pt x="396" y="119"/>
                  </a:lnTo>
                  <a:lnTo>
                    <a:pt x="393" y="119"/>
                  </a:lnTo>
                  <a:lnTo>
                    <a:pt x="391" y="118"/>
                  </a:lnTo>
                  <a:lnTo>
                    <a:pt x="390" y="116"/>
                  </a:lnTo>
                  <a:lnTo>
                    <a:pt x="390" y="112"/>
                  </a:lnTo>
                  <a:lnTo>
                    <a:pt x="390" y="63"/>
                  </a:lnTo>
                  <a:lnTo>
                    <a:pt x="389" y="55"/>
                  </a:lnTo>
                  <a:lnTo>
                    <a:pt x="387" y="47"/>
                  </a:lnTo>
                  <a:lnTo>
                    <a:pt x="383" y="42"/>
                  </a:lnTo>
                  <a:lnTo>
                    <a:pt x="378" y="39"/>
                  </a:lnTo>
                  <a:lnTo>
                    <a:pt x="373" y="36"/>
                  </a:lnTo>
                  <a:lnTo>
                    <a:pt x="368" y="35"/>
                  </a:lnTo>
                  <a:lnTo>
                    <a:pt x="362" y="33"/>
                  </a:lnTo>
                  <a:lnTo>
                    <a:pt x="355" y="32"/>
                  </a:lnTo>
                  <a:lnTo>
                    <a:pt x="348" y="33"/>
                  </a:lnTo>
                  <a:lnTo>
                    <a:pt x="341" y="35"/>
                  </a:lnTo>
                  <a:lnTo>
                    <a:pt x="334" y="37"/>
                  </a:lnTo>
                  <a:lnTo>
                    <a:pt x="329" y="41"/>
                  </a:lnTo>
                  <a:lnTo>
                    <a:pt x="325" y="45"/>
                  </a:lnTo>
                  <a:lnTo>
                    <a:pt x="322" y="50"/>
                  </a:lnTo>
                  <a:lnTo>
                    <a:pt x="318" y="57"/>
                  </a:lnTo>
                  <a:lnTo>
                    <a:pt x="317" y="64"/>
                  </a:lnTo>
                  <a:lnTo>
                    <a:pt x="329" y="64"/>
                  </a:lnTo>
                  <a:close/>
                  <a:moveTo>
                    <a:pt x="378" y="92"/>
                  </a:moveTo>
                  <a:lnTo>
                    <a:pt x="377" y="99"/>
                  </a:lnTo>
                  <a:lnTo>
                    <a:pt x="375" y="105"/>
                  </a:lnTo>
                  <a:lnTo>
                    <a:pt x="373" y="109"/>
                  </a:lnTo>
                  <a:lnTo>
                    <a:pt x="369" y="113"/>
                  </a:lnTo>
                  <a:lnTo>
                    <a:pt x="364" y="118"/>
                  </a:lnTo>
                  <a:lnTo>
                    <a:pt x="358" y="120"/>
                  </a:lnTo>
                  <a:lnTo>
                    <a:pt x="352" y="121"/>
                  </a:lnTo>
                  <a:lnTo>
                    <a:pt x="346" y="122"/>
                  </a:lnTo>
                  <a:lnTo>
                    <a:pt x="342" y="121"/>
                  </a:lnTo>
                  <a:lnTo>
                    <a:pt x="338" y="121"/>
                  </a:lnTo>
                  <a:lnTo>
                    <a:pt x="334" y="119"/>
                  </a:lnTo>
                  <a:lnTo>
                    <a:pt x="331" y="117"/>
                  </a:lnTo>
                  <a:lnTo>
                    <a:pt x="329" y="114"/>
                  </a:lnTo>
                  <a:lnTo>
                    <a:pt x="327" y="111"/>
                  </a:lnTo>
                  <a:lnTo>
                    <a:pt x="326" y="107"/>
                  </a:lnTo>
                  <a:lnTo>
                    <a:pt x="325" y="103"/>
                  </a:lnTo>
                  <a:lnTo>
                    <a:pt x="326" y="100"/>
                  </a:lnTo>
                  <a:lnTo>
                    <a:pt x="326" y="98"/>
                  </a:lnTo>
                  <a:lnTo>
                    <a:pt x="328" y="94"/>
                  </a:lnTo>
                  <a:lnTo>
                    <a:pt x="329" y="92"/>
                  </a:lnTo>
                  <a:lnTo>
                    <a:pt x="334" y="89"/>
                  </a:lnTo>
                  <a:lnTo>
                    <a:pt x="339" y="87"/>
                  </a:lnTo>
                  <a:lnTo>
                    <a:pt x="353" y="84"/>
                  </a:lnTo>
                  <a:lnTo>
                    <a:pt x="368" y="82"/>
                  </a:lnTo>
                  <a:lnTo>
                    <a:pt x="374" y="81"/>
                  </a:lnTo>
                  <a:lnTo>
                    <a:pt x="378" y="78"/>
                  </a:lnTo>
                  <a:lnTo>
                    <a:pt x="378" y="92"/>
                  </a:lnTo>
                  <a:close/>
                  <a:moveTo>
                    <a:pt x="412" y="163"/>
                  </a:moveTo>
                  <a:lnTo>
                    <a:pt x="424" y="163"/>
                  </a:lnTo>
                  <a:lnTo>
                    <a:pt x="424" y="111"/>
                  </a:lnTo>
                  <a:lnTo>
                    <a:pt x="426" y="116"/>
                  </a:lnTo>
                  <a:lnTo>
                    <a:pt x="429" y="120"/>
                  </a:lnTo>
                  <a:lnTo>
                    <a:pt x="433" y="123"/>
                  </a:lnTo>
                  <a:lnTo>
                    <a:pt x="436" y="126"/>
                  </a:lnTo>
                  <a:lnTo>
                    <a:pt x="442" y="128"/>
                  </a:lnTo>
                  <a:lnTo>
                    <a:pt x="446" y="130"/>
                  </a:lnTo>
                  <a:lnTo>
                    <a:pt x="451" y="131"/>
                  </a:lnTo>
                  <a:lnTo>
                    <a:pt x="456" y="131"/>
                  </a:lnTo>
                  <a:lnTo>
                    <a:pt x="462" y="131"/>
                  </a:lnTo>
                  <a:lnTo>
                    <a:pt x="466" y="130"/>
                  </a:lnTo>
                  <a:lnTo>
                    <a:pt x="471" y="129"/>
                  </a:lnTo>
                  <a:lnTo>
                    <a:pt x="474" y="127"/>
                  </a:lnTo>
                  <a:lnTo>
                    <a:pt x="482" y="123"/>
                  </a:lnTo>
                  <a:lnTo>
                    <a:pt x="488" y="117"/>
                  </a:lnTo>
                  <a:lnTo>
                    <a:pt x="492" y="109"/>
                  </a:lnTo>
                  <a:lnTo>
                    <a:pt x="495" y="101"/>
                  </a:lnTo>
                  <a:lnTo>
                    <a:pt x="497" y="91"/>
                  </a:lnTo>
                  <a:lnTo>
                    <a:pt x="498" y="82"/>
                  </a:lnTo>
                  <a:lnTo>
                    <a:pt x="497" y="72"/>
                  </a:lnTo>
                  <a:lnTo>
                    <a:pt x="495" y="63"/>
                  </a:lnTo>
                  <a:lnTo>
                    <a:pt x="492" y="55"/>
                  </a:lnTo>
                  <a:lnTo>
                    <a:pt x="488" y="47"/>
                  </a:lnTo>
                  <a:lnTo>
                    <a:pt x="482" y="42"/>
                  </a:lnTo>
                  <a:lnTo>
                    <a:pt x="474" y="37"/>
                  </a:lnTo>
                  <a:lnTo>
                    <a:pt x="471" y="36"/>
                  </a:lnTo>
                  <a:lnTo>
                    <a:pt x="466" y="33"/>
                  </a:lnTo>
                  <a:lnTo>
                    <a:pt x="462" y="33"/>
                  </a:lnTo>
                  <a:lnTo>
                    <a:pt x="456" y="32"/>
                  </a:lnTo>
                  <a:lnTo>
                    <a:pt x="451" y="33"/>
                  </a:lnTo>
                  <a:lnTo>
                    <a:pt x="446" y="35"/>
                  </a:lnTo>
                  <a:lnTo>
                    <a:pt x="441" y="36"/>
                  </a:lnTo>
                  <a:lnTo>
                    <a:pt x="436" y="39"/>
                  </a:lnTo>
                  <a:lnTo>
                    <a:pt x="432" y="41"/>
                  </a:lnTo>
                  <a:lnTo>
                    <a:pt x="428" y="45"/>
                  </a:lnTo>
                  <a:lnTo>
                    <a:pt x="426" y="49"/>
                  </a:lnTo>
                  <a:lnTo>
                    <a:pt x="423" y="53"/>
                  </a:lnTo>
                  <a:lnTo>
                    <a:pt x="423" y="36"/>
                  </a:lnTo>
                  <a:lnTo>
                    <a:pt x="412" y="36"/>
                  </a:lnTo>
                  <a:lnTo>
                    <a:pt x="412" y="163"/>
                  </a:lnTo>
                  <a:close/>
                  <a:moveTo>
                    <a:pt x="487" y="82"/>
                  </a:moveTo>
                  <a:lnTo>
                    <a:pt x="486" y="89"/>
                  </a:lnTo>
                  <a:lnTo>
                    <a:pt x="485" y="97"/>
                  </a:lnTo>
                  <a:lnTo>
                    <a:pt x="483" y="103"/>
                  </a:lnTo>
                  <a:lnTo>
                    <a:pt x="479" y="109"/>
                  </a:lnTo>
                  <a:lnTo>
                    <a:pt x="475" y="114"/>
                  </a:lnTo>
                  <a:lnTo>
                    <a:pt x="470" y="118"/>
                  </a:lnTo>
                  <a:lnTo>
                    <a:pt x="464" y="121"/>
                  </a:lnTo>
                  <a:lnTo>
                    <a:pt x="456" y="122"/>
                  </a:lnTo>
                  <a:lnTo>
                    <a:pt x="448" y="121"/>
                  </a:lnTo>
                  <a:lnTo>
                    <a:pt x="441" y="118"/>
                  </a:lnTo>
                  <a:lnTo>
                    <a:pt x="435" y="114"/>
                  </a:lnTo>
                  <a:lnTo>
                    <a:pt x="431" y="109"/>
                  </a:lnTo>
                  <a:lnTo>
                    <a:pt x="428" y="103"/>
                  </a:lnTo>
                  <a:lnTo>
                    <a:pt x="426" y="97"/>
                  </a:lnTo>
                  <a:lnTo>
                    <a:pt x="424" y="89"/>
                  </a:lnTo>
                  <a:lnTo>
                    <a:pt x="424" y="82"/>
                  </a:lnTo>
                  <a:lnTo>
                    <a:pt x="424" y="75"/>
                  </a:lnTo>
                  <a:lnTo>
                    <a:pt x="425" y="67"/>
                  </a:lnTo>
                  <a:lnTo>
                    <a:pt x="427" y="60"/>
                  </a:lnTo>
                  <a:lnTo>
                    <a:pt x="430" y="55"/>
                  </a:lnTo>
                  <a:lnTo>
                    <a:pt x="435" y="49"/>
                  </a:lnTo>
                  <a:lnTo>
                    <a:pt x="441" y="46"/>
                  </a:lnTo>
                  <a:lnTo>
                    <a:pt x="448" y="43"/>
                  </a:lnTo>
                  <a:lnTo>
                    <a:pt x="456" y="43"/>
                  </a:lnTo>
                  <a:lnTo>
                    <a:pt x="464" y="43"/>
                  </a:lnTo>
                  <a:lnTo>
                    <a:pt x="470" y="46"/>
                  </a:lnTo>
                  <a:lnTo>
                    <a:pt x="475" y="50"/>
                  </a:lnTo>
                  <a:lnTo>
                    <a:pt x="479" y="56"/>
                  </a:lnTo>
                  <a:lnTo>
                    <a:pt x="483" y="61"/>
                  </a:lnTo>
                  <a:lnTo>
                    <a:pt x="485" y="68"/>
                  </a:lnTo>
                  <a:lnTo>
                    <a:pt x="486" y="75"/>
                  </a:lnTo>
                  <a:lnTo>
                    <a:pt x="487" y="82"/>
                  </a:lnTo>
                  <a:close/>
                  <a:moveTo>
                    <a:pt x="555" y="43"/>
                  </a:moveTo>
                  <a:lnTo>
                    <a:pt x="563" y="43"/>
                  </a:lnTo>
                  <a:lnTo>
                    <a:pt x="569" y="46"/>
                  </a:lnTo>
                  <a:lnTo>
                    <a:pt x="574" y="50"/>
                  </a:lnTo>
                  <a:lnTo>
                    <a:pt x="579" y="55"/>
                  </a:lnTo>
                  <a:lnTo>
                    <a:pt x="583" y="61"/>
                  </a:lnTo>
                  <a:lnTo>
                    <a:pt x="586" y="67"/>
                  </a:lnTo>
                  <a:lnTo>
                    <a:pt x="587" y="75"/>
                  </a:lnTo>
                  <a:lnTo>
                    <a:pt x="588" y="82"/>
                  </a:lnTo>
                  <a:lnTo>
                    <a:pt x="587" y="89"/>
                  </a:lnTo>
                  <a:lnTo>
                    <a:pt x="586" y="97"/>
                  </a:lnTo>
                  <a:lnTo>
                    <a:pt x="583" y="103"/>
                  </a:lnTo>
                  <a:lnTo>
                    <a:pt x="579" y="109"/>
                  </a:lnTo>
                  <a:lnTo>
                    <a:pt x="574" y="114"/>
                  </a:lnTo>
                  <a:lnTo>
                    <a:pt x="569" y="119"/>
                  </a:lnTo>
                  <a:lnTo>
                    <a:pt x="563" y="121"/>
                  </a:lnTo>
                  <a:lnTo>
                    <a:pt x="555" y="122"/>
                  </a:lnTo>
                  <a:lnTo>
                    <a:pt x="547" y="121"/>
                  </a:lnTo>
                  <a:lnTo>
                    <a:pt x="541" y="119"/>
                  </a:lnTo>
                  <a:lnTo>
                    <a:pt x="535" y="114"/>
                  </a:lnTo>
                  <a:lnTo>
                    <a:pt x="530" y="109"/>
                  </a:lnTo>
                  <a:lnTo>
                    <a:pt x="527" y="103"/>
                  </a:lnTo>
                  <a:lnTo>
                    <a:pt x="525" y="97"/>
                  </a:lnTo>
                  <a:lnTo>
                    <a:pt x="523" y="89"/>
                  </a:lnTo>
                  <a:lnTo>
                    <a:pt x="523" y="82"/>
                  </a:lnTo>
                  <a:lnTo>
                    <a:pt x="523" y="75"/>
                  </a:lnTo>
                  <a:lnTo>
                    <a:pt x="525" y="67"/>
                  </a:lnTo>
                  <a:lnTo>
                    <a:pt x="527" y="61"/>
                  </a:lnTo>
                  <a:lnTo>
                    <a:pt x="530" y="55"/>
                  </a:lnTo>
                  <a:lnTo>
                    <a:pt x="535" y="50"/>
                  </a:lnTo>
                  <a:lnTo>
                    <a:pt x="541" y="46"/>
                  </a:lnTo>
                  <a:lnTo>
                    <a:pt x="547" y="43"/>
                  </a:lnTo>
                  <a:lnTo>
                    <a:pt x="555" y="43"/>
                  </a:lnTo>
                  <a:close/>
                  <a:moveTo>
                    <a:pt x="555" y="32"/>
                  </a:moveTo>
                  <a:lnTo>
                    <a:pt x="545" y="33"/>
                  </a:lnTo>
                  <a:lnTo>
                    <a:pt x="536" y="37"/>
                  </a:lnTo>
                  <a:lnTo>
                    <a:pt x="529" y="42"/>
                  </a:lnTo>
                  <a:lnTo>
                    <a:pt x="523" y="47"/>
                  </a:lnTo>
                  <a:lnTo>
                    <a:pt x="517" y="55"/>
                  </a:lnTo>
                  <a:lnTo>
                    <a:pt x="514" y="63"/>
                  </a:lnTo>
                  <a:lnTo>
                    <a:pt x="512" y="72"/>
                  </a:lnTo>
                  <a:lnTo>
                    <a:pt x="511" y="82"/>
                  </a:lnTo>
                  <a:lnTo>
                    <a:pt x="512" y="91"/>
                  </a:lnTo>
                  <a:lnTo>
                    <a:pt x="514" y="101"/>
                  </a:lnTo>
                  <a:lnTo>
                    <a:pt x="517" y="109"/>
                  </a:lnTo>
                  <a:lnTo>
                    <a:pt x="523" y="117"/>
                  </a:lnTo>
                  <a:lnTo>
                    <a:pt x="529" y="123"/>
                  </a:lnTo>
                  <a:lnTo>
                    <a:pt x="536" y="127"/>
                  </a:lnTo>
                  <a:lnTo>
                    <a:pt x="541" y="129"/>
                  </a:lnTo>
                  <a:lnTo>
                    <a:pt x="545" y="130"/>
                  </a:lnTo>
                  <a:lnTo>
                    <a:pt x="550" y="131"/>
                  </a:lnTo>
                  <a:lnTo>
                    <a:pt x="555" y="131"/>
                  </a:lnTo>
                  <a:lnTo>
                    <a:pt x="565" y="130"/>
                  </a:lnTo>
                  <a:lnTo>
                    <a:pt x="573" y="127"/>
                  </a:lnTo>
                  <a:lnTo>
                    <a:pt x="582" y="123"/>
                  </a:lnTo>
                  <a:lnTo>
                    <a:pt x="588" y="117"/>
                  </a:lnTo>
                  <a:lnTo>
                    <a:pt x="592" y="109"/>
                  </a:lnTo>
                  <a:lnTo>
                    <a:pt x="596" y="101"/>
                  </a:lnTo>
                  <a:lnTo>
                    <a:pt x="598" y="91"/>
                  </a:lnTo>
                  <a:lnTo>
                    <a:pt x="598" y="82"/>
                  </a:lnTo>
                  <a:lnTo>
                    <a:pt x="598" y="72"/>
                  </a:lnTo>
                  <a:lnTo>
                    <a:pt x="596" y="63"/>
                  </a:lnTo>
                  <a:lnTo>
                    <a:pt x="592" y="55"/>
                  </a:lnTo>
                  <a:lnTo>
                    <a:pt x="588" y="47"/>
                  </a:lnTo>
                  <a:lnTo>
                    <a:pt x="582" y="42"/>
                  </a:lnTo>
                  <a:lnTo>
                    <a:pt x="573" y="37"/>
                  </a:lnTo>
                  <a:lnTo>
                    <a:pt x="565" y="33"/>
                  </a:lnTo>
                  <a:lnTo>
                    <a:pt x="555" y="32"/>
                  </a:lnTo>
                  <a:close/>
                  <a:moveTo>
                    <a:pt x="683" y="63"/>
                  </a:moveTo>
                  <a:lnTo>
                    <a:pt x="682" y="56"/>
                  </a:lnTo>
                  <a:lnTo>
                    <a:pt x="679" y="49"/>
                  </a:lnTo>
                  <a:lnTo>
                    <a:pt x="676" y="44"/>
                  </a:lnTo>
                  <a:lnTo>
                    <a:pt x="672" y="41"/>
                  </a:lnTo>
                  <a:lnTo>
                    <a:pt x="668" y="37"/>
                  </a:lnTo>
                  <a:lnTo>
                    <a:pt x="662" y="35"/>
                  </a:lnTo>
                  <a:lnTo>
                    <a:pt x="655" y="33"/>
                  </a:lnTo>
                  <a:lnTo>
                    <a:pt x="649" y="32"/>
                  </a:lnTo>
                  <a:lnTo>
                    <a:pt x="643" y="33"/>
                  </a:lnTo>
                  <a:lnTo>
                    <a:pt x="636" y="35"/>
                  </a:lnTo>
                  <a:lnTo>
                    <a:pt x="630" y="37"/>
                  </a:lnTo>
                  <a:lnTo>
                    <a:pt x="625" y="39"/>
                  </a:lnTo>
                  <a:lnTo>
                    <a:pt x="621" y="43"/>
                  </a:lnTo>
                  <a:lnTo>
                    <a:pt x="617" y="47"/>
                  </a:lnTo>
                  <a:lnTo>
                    <a:pt x="614" y="52"/>
                  </a:lnTo>
                  <a:lnTo>
                    <a:pt x="614" y="59"/>
                  </a:lnTo>
                  <a:lnTo>
                    <a:pt x="614" y="64"/>
                  </a:lnTo>
                  <a:lnTo>
                    <a:pt x="615" y="69"/>
                  </a:lnTo>
                  <a:lnTo>
                    <a:pt x="618" y="72"/>
                  </a:lnTo>
                  <a:lnTo>
                    <a:pt x="622" y="76"/>
                  </a:lnTo>
                  <a:lnTo>
                    <a:pt x="625" y="79"/>
                  </a:lnTo>
                  <a:lnTo>
                    <a:pt x="629" y="81"/>
                  </a:lnTo>
                  <a:lnTo>
                    <a:pt x="634" y="82"/>
                  </a:lnTo>
                  <a:lnTo>
                    <a:pt x="639" y="84"/>
                  </a:lnTo>
                  <a:lnTo>
                    <a:pt x="654" y="87"/>
                  </a:lnTo>
                  <a:lnTo>
                    <a:pt x="662" y="89"/>
                  </a:lnTo>
                  <a:lnTo>
                    <a:pt x="668" y="92"/>
                  </a:lnTo>
                  <a:lnTo>
                    <a:pt x="671" y="94"/>
                  </a:lnTo>
                  <a:lnTo>
                    <a:pt x="673" y="98"/>
                  </a:lnTo>
                  <a:lnTo>
                    <a:pt x="674" y="101"/>
                  </a:lnTo>
                  <a:lnTo>
                    <a:pt x="674" y="104"/>
                  </a:lnTo>
                  <a:lnTo>
                    <a:pt x="674" y="108"/>
                  </a:lnTo>
                  <a:lnTo>
                    <a:pt x="672" y="112"/>
                  </a:lnTo>
                  <a:lnTo>
                    <a:pt x="669" y="116"/>
                  </a:lnTo>
                  <a:lnTo>
                    <a:pt x="666" y="118"/>
                  </a:lnTo>
                  <a:lnTo>
                    <a:pt x="662" y="120"/>
                  </a:lnTo>
                  <a:lnTo>
                    <a:pt x="657" y="121"/>
                  </a:lnTo>
                  <a:lnTo>
                    <a:pt x="653" y="122"/>
                  </a:lnTo>
                  <a:lnTo>
                    <a:pt x="649" y="122"/>
                  </a:lnTo>
                  <a:lnTo>
                    <a:pt x="644" y="121"/>
                  </a:lnTo>
                  <a:lnTo>
                    <a:pt x="638" y="120"/>
                  </a:lnTo>
                  <a:lnTo>
                    <a:pt x="634" y="119"/>
                  </a:lnTo>
                  <a:lnTo>
                    <a:pt x="630" y="116"/>
                  </a:lnTo>
                  <a:lnTo>
                    <a:pt x="627" y="112"/>
                  </a:lnTo>
                  <a:lnTo>
                    <a:pt x="625" y="108"/>
                  </a:lnTo>
                  <a:lnTo>
                    <a:pt x="623" y="104"/>
                  </a:lnTo>
                  <a:lnTo>
                    <a:pt x="622" y="99"/>
                  </a:lnTo>
                  <a:lnTo>
                    <a:pt x="610" y="99"/>
                  </a:lnTo>
                  <a:lnTo>
                    <a:pt x="612" y="106"/>
                  </a:lnTo>
                  <a:lnTo>
                    <a:pt x="614" y="113"/>
                  </a:lnTo>
                  <a:lnTo>
                    <a:pt x="617" y="119"/>
                  </a:lnTo>
                  <a:lnTo>
                    <a:pt x="623" y="123"/>
                  </a:lnTo>
                  <a:lnTo>
                    <a:pt x="628" y="127"/>
                  </a:lnTo>
                  <a:lnTo>
                    <a:pt x="634" y="129"/>
                  </a:lnTo>
                  <a:lnTo>
                    <a:pt x="641" y="130"/>
                  </a:lnTo>
                  <a:lnTo>
                    <a:pt x="649" y="131"/>
                  </a:lnTo>
                  <a:lnTo>
                    <a:pt x="655" y="131"/>
                  </a:lnTo>
                  <a:lnTo>
                    <a:pt x="662" y="129"/>
                  </a:lnTo>
                  <a:lnTo>
                    <a:pt x="668" y="128"/>
                  </a:lnTo>
                  <a:lnTo>
                    <a:pt x="674" y="125"/>
                  </a:lnTo>
                  <a:lnTo>
                    <a:pt x="678" y="121"/>
                  </a:lnTo>
                  <a:lnTo>
                    <a:pt x="683" y="117"/>
                  </a:lnTo>
                  <a:lnTo>
                    <a:pt x="685" y="110"/>
                  </a:lnTo>
                  <a:lnTo>
                    <a:pt x="686" y="103"/>
                  </a:lnTo>
                  <a:lnTo>
                    <a:pt x="686" y="98"/>
                  </a:lnTo>
                  <a:lnTo>
                    <a:pt x="684" y="92"/>
                  </a:lnTo>
                  <a:lnTo>
                    <a:pt x="681" y="88"/>
                  </a:lnTo>
                  <a:lnTo>
                    <a:pt x="677" y="85"/>
                  </a:lnTo>
                  <a:lnTo>
                    <a:pt x="673" y="82"/>
                  </a:lnTo>
                  <a:lnTo>
                    <a:pt x="669" y="80"/>
                  </a:lnTo>
                  <a:lnTo>
                    <a:pt x="665" y="79"/>
                  </a:lnTo>
                  <a:lnTo>
                    <a:pt x="659" y="78"/>
                  </a:lnTo>
                  <a:lnTo>
                    <a:pt x="645" y="75"/>
                  </a:lnTo>
                  <a:lnTo>
                    <a:pt x="638" y="72"/>
                  </a:lnTo>
                  <a:lnTo>
                    <a:pt x="632" y="69"/>
                  </a:lnTo>
                  <a:lnTo>
                    <a:pt x="629" y="67"/>
                  </a:lnTo>
                  <a:lnTo>
                    <a:pt x="627" y="65"/>
                  </a:lnTo>
                  <a:lnTo>
                    <a:pt x="626" y="62"/>
                  </a:lnTo>
                  <a:lnTo>
                    <a:pt x="625" y="59"/>
                  </a:lnTo>
                  <a:lnTo>
                    <a:pt x="626" y="55"/>
                  </a:lnTo>
                  <a:lnTo>
                    <a:pt x="627" y="51"/>
                  </a:lnTo>
                  <a:lnTo>
                    <a:pt x="629" y="48"/>
                  </a:lnTo>
                  <a:lnTo>
                    <a:pt x="632" y="46"/>
                  </a:lnTo>
                  <a:lnTo>
                    <a:pt x="639" y="43"/>
                  </a:lnTo>
                  <a:lnTo>
                    <a:pt x="647" y="43"/>
                  </a:lnTo>
                  <a:lnTo>
                    <a:pt x="652" y="43"/>
                  </a:lnTo>
                  <a:lnTo>
                    <a:pt x="656" y="44"/>
                  </a:lnTo>
                  <a:lnTo>
                    <a:pt x="661" y="45"/>
                  </a:lnTo>
                  <a:lnTo>
                    <a:pt x="664" y="47"/>
                  </a:lnTo>
                  <a:lnTo>
                    <a:pt x="667" y="50"/>
                  </a:lnTo>
                  <a:lnTo>
                    <a:pt x="669" y="53"/>
                  </a:lnTo>
                  <a:lnTo>
                    <a:pt x="671" y="58"/>
                  </a:lnTo>
                  <a:lnTo>
                    <a:pt x="671" y="63"/>
                  </a:lnTo>
                  <a:lnTo>
                    <a:pt x="683" y="63"/>
                  </a:lnTo>
                  <a:close/>
                  <a:moveTo>
                    <a:pt x="703" y="128"/>
                  </a:moveTo>
                  <a:lnTo>
                    <a:pt x="714" y="128"/>
                  </a:lnTo>
                  <a:lnTo>
                    <a:pt x="714" y="0"/>
                  </a:lnTo>
                  <a:lnTo>
                    <a:pt x="703" y="0"/>
                  </a:lnTo>
                  <a:lnTo>
                    <a:pt x="703" y="128"/>
                  </a:lnTo>
                  <a:close/>
                  <a:moveTo>
                    <a:pt x="775" y="43"/>
                  </a:moveTo>
                  <a:lnTo>
                    <a:pt x="783" y="43"/>
                  </a:lnTo>
                  <a:lnTo>
                    <a:pt x="789" y="46"/>
                  </a:lnTo>
                  <a:lnTo>
                    <a:pt x="794" y="50"/>
                  </a:lnTo>
                  <a:lnTo>
                    <a:pt x="800" y="55"/>
                  </a:lnTo>
                  <a:lnTo>
                    <a:pt x="803" y="61"/>
                  </a:lnTo>
                  <a:lnTo>
                    <a:pt x="806" y="67"/>
                  </a:lnTo>
                  <a:lnTo>
                    <a:pt x="807" y="75"/>
                  </a:lnTo>
                  <a:lnTo>
                    <a:pt x="808" y="82"/>
                  </a:lnTo>
                  <a:lnTo>
                    <a:pt x="807" y="89"/>
                  </a:lnTo>
                  <a:lnTo>
                    <a:pt x="806" y="97"/>
                  </a:lnTo>
                  <a:lnTo>
                    <a:pt x="803" y="103"/>
                  </a:lnTo>
                  <a:lnTo>
                    <a:pt x="800" y="109"/>
                  </a:lnTo>
                  <a:lnTo>
                    <a:pt x="794" y="114"/>
                  </a:lnTo>
                  <a:lnTo>
                    <a:pt x="789" y="119"/>
                  </a:lnTo>
                  <a:lnTo>
                    <a:pt x="783" y="121"/>
                  </a:lnTo>
                  <a:lnTo>
                    <a:pt x="775" y="122"/>
                  </a:lnTo>
                  <a:lnTo>
                    <a:pt x="767" y="121"/>
                  </a:lnTo>
                  <a:lnTo>
                    <a:pt x="761" y="119"/>
                  </a:lnTo>
                  <a:lnTo>
                    <a:pt x="755" y="114"/>
                  </a:lnTo>
                  <a:lnTo>
                    <a:pt x="750" y="109"/>
                  </a:lnTo>
                  <a:lnTo>
                    <a:pt x="747" y="103"/>
                  </a:lnTo>
                  <a:lnTo>
                    <a:pt x="745" y="97"/>
                  </a:lnTo>
                  <a:lnTo>
                    <a:pt x="743" y="89"/>
                  </a:lnTo>
                  <a:lnTo>
                    <a:pt x="743" y="82"/>
                  </a:lnTo>
                  <a:lnTo>
                    <a:pt x="743" y="75"/>
                  </a:lnTo>
                  <a:lnTo>
                    <a:pt x="745" y="67"/>
                  </a:lnTo>
                  <a:lnTo>
                    <a:pt x="747" y="61"/>
                  </a:lnTo>
                  <a:lnTo>
                    <a:pt x="750" y="55"/>
                  </a:lnTo>
                  <a:lnTo>
                    <a:pt x="755" y="50"/>
                  </a:lnTo>
                  <a:lnTo>
                    <a:pt x="761" y="46"/>
                  </a:lnTo>
                  <a:lnTo>
                    <a:pt x="767" y="43"/>
                  </a:lnTo>
                  <a:lnTo>
                    <a:pt x="775" y="43"/>
                  </a:lnTo>
                  <a:close/>
                  <a:moveTo>
                    <a:pt x="775" y="32"/>
                  </a:moveTo>
                  <a:lnTo>
                    <a:pt x="765" y="33"/>
                  </a:lnTo>
                  <a:lnTo>
                    <a:pt x="756" y="37"/>
                  </a:lnTo>
                  <a:lnTo>
                    <a:pt x="749" y="42"/>
                  </a:lnTo>
                  <a:lnTo>
                    <a:pt x="743" y="47"/>
                  </a:lnTo>
                  <a:lnTo>
                    <a:pt x="737" y="55"/>
                  </a:lnTo>
                  <a:lnTo>
                    <a:pt x="734" y="63"/>
                  </a:lnTo>
                  <a:lnTo>
                    <a:pt x="732" y="72"/>
                  </a:lnTo>
                  <a:lnTo>
                    <a:pt x="731" y="82"/>
                  </a:lnTo>
                  <a:lnTo>
                    <a:pt x="732" y="91"/>
                  </a:lnTo>
                  <a:lnTo>
                    <a:pt x="734" y="101"/>
                  </a:lnTo>
                  <a:lnTo>
                    <a:pt x="737" y="109"/>
                  </a:lnTo>
                  <a:lnTo>
                    <a:pt x="743" y="117"/>
                  </a:lnTo>
                  <a:lnTo>
                    <a:pt x="749" y="123"/>
                  </a:lnTo>
                  <a:lnTo>
                    <a:pt x="756" y="127"/>
                  </a:lnTo>
                  <a:lnTo>
                    <a:pt x="761" y="129"/>
                  </a:lnTo>
                  <a:lnTo>
                    <a:pt x="765" y="130"/>
                  </a:lnTo>
                  <a:lnTo>
                    <a:pt x="770" y="131"/>
                  </a:lnTo>
                  <a:lnTo>
                    <a:pt x="775" y="131"/>
                  </a:lnTo>
                  <a:lnTo>
                    <a:pt x="785" y="130"/>
                  </a:lnTo>
                  <a:lnTo>
                    <a:pt x="793" y="127"/>
                  </a:lnTo>
                  <a:lnTo>
                    <a:pt x="802" y="123"/>
                  </a:lnTo>
                  <a:lnTo>
                    <a:pt x="807" y="117"/>
                  </a:lnTo>
                  <a:lnTo>
                    <a:pt x="812" y="109"/>
                  </a:lnTo>
                  <a:lnTo>
                    <a:pt x="816" y="101"/>
                  </a:lnTo>
                  <a:lnTo>
                    <a:pt x="818" y="91"/>
                  </a:lnTo>
                  <a:lnTo>
                    <a:pt x="818" y="82"/>
                  </a:lnTo>
                  <a:lnTo>
                    <a:pt x="818" y="72"/>
                  </a:lnTo>
                  <a:lnTo>
                    <a:pt x="816" y="63"/>
                  </a:lnTo>
                  <a:lnTo>
                    <a:pt x="812" y="55"/>
                  </a:lnTo>
                  <a:lnTo>
                    <a:pt x="807" y="47"/>
                  </a:lnTo>
                  <a:lnTo>
                    <a:pt x="802" y="42"/>
                  </a:lnTo>
                  <a:lnTo>
                    <a:pt x="793" y="37"/>
                  </a:lnTo>
                  <a:lnTo>
                    <a:pt x="785" y="33"/>
                  </a:lnTo>
                  <a:lnTo>
                    <a:pt x="775" y="32"/>
                  </a:lnTo>
                  <a:close/>
                  <a:moveTo>
                    <a:pt x="861" y="128"/>
                  </a:moveTo>
                  <a:lnTo>
                    <a:pt x="873" y="128"/>
                  </a:lnTo>
                  <a:lnTo>
                    <a:pt x="908" y="36"/>
                  </a:lnTo>
                  <a:lnTo>
                    <a:pt x="896" y="36"/>
                  </a:lnTo>
                  <a:lnTo>
                    <a:pt x="867" y="118"/>
                  </a:lnTo>
                  <a:lnTo>
                    <a:pt x="837" y="36"/>
                  </a:lnTo>
                  <a:lnTo>
                    <a:pt x="825" y="36"/>
                  </a:lnTo>
                  <a:lnTo>
                    <a:pt x="861" y="128"/>
                  </a:lnTo>
                  <a:close/>
                  <a:moveTo>
                    <a:pt x="929" y="64"/>
                  </a:moveTo>
                  <a:lnTo>
                    <a:pt x="930" y="59"/>
                  </a:lnTo>
                  <a:lnTo>
                    <a:pt x="931" y="55"/>
                  </a:lnTo>
                  <a:lnTo>
                    <a:pt x="933" y="50"/>
                  </a:lnTo>
                  <a:lnTo>
                    <a:pt x="936" y="47"/>
                  </a:lnTo>
                  <a:lnTo>
                    <a:pt x="941" y="45"/>
                  </a:lnTo>
                  <a:lnTo>
                    <a:pt x="945" y="44"/>
                  </a:lnTo>
                  <a:lnTo>
                    <a:pt x="949" y="43"/>
                  </a:lnTo>
                  <a:lnTo>
                    <a:pt x="954" y="43"/>
                  </a:lnTo>
                  <a:lnTo>
                    <a:pt x="960" y="43"/>
                  </a:lnTo>
                  <a:lnTo>
                    <a:pt x="964" y="43"/>
                  </a:lnTo>
                  <a:lnTo>
                    <a:pt x="968" y="44"/>
                  </a:lnTo>
                  <a:lnTo>
                    <a:pt x="971" y="46"/>
                  </a:lnTo>
                  <a:lnTo>
                    <a:pt x="974" y="49"/>
                  </a:lnTo>
                  <a:lnTo>
                    <a:pt x="976" y="52"/>
                  </a:lnTo>
                  <a:lnTo>
                    <a:pt x="977" y="57"/>
                  </a:lnTo>
                  <a:lnTo>
                    <a:pt x="978" y="62"/>
                  </a:lnTo>
                  <a:lnTo>
                    <a:pt x="978" y="65"/>
                  </a:lnTo>
                  <a:lnTo>
                    <a:pt x="977" y="67"/>
                  </a:lnTo>
                  <a:lnTo>
                    <a:pt x="976" y="69"/>
                  </a:lnTo>
                  <a:lnTo>
                    <a:pt x="974" y="71"/>
                  </a:lnTo>
                  <a:lnTo>
                    <a:pt x="970" y="73"/>
                  </a:lnTo>
                  <a:lnTo>
                    <a:pt x="964" y="75"/>
                  </a:lnTo>
                  <a:lnTo>
                    <a:pt x="954" y="76"/>
                  </a:lnTo>
                  <a:lnTo>
                    <a:pt x="946" y="77"/>
                  </a:lnTo>
                  <a:lnTo>
                    <a:pt x="937" y="78"/>
                  </a:lnTo>
                  <a:lnTo>
                    <a:pt x="930" y="81"/>
                  </a:lnTo>
                  <a:lnTo>
                    <a:pt x="924" y="84"/>
                  </a:lnTo>
                  <a:lnTo>
                    <a:pt x="918" y="89"/>
                  </a:lnTo>
                  <a:lnTo>
                    <a:pt x="916" y="92"/>
                  </a:lnTo>
                  <a:lnTo>
                    <a:pt x="915" y="96"/>
                  </a:lnTo>
                  <a:lnTo>
                    <a:pt x="914" y="100"/>
                  </a:lnTo>
                  <a:lnTo>
                    <a:pt x="914" y="104"/>
                  </a:lnTo>
                  <a:lnTo>
                    <a:pt x="914" y="110"/>
                  </a:lnTo>
                  <a:lnTo>
                    <a:pt x="916" y="117"/>
                  </a:lnTo>
                  <a:lnTo>
                    <a:pt x="920" y="121"/>
                  </a:lnTo>
                  <a:lnTo>
                    <a:pt x="923" y="125"/>
                  </a:lnTo>
                  <a:lnTo>
                    <a:pt x="928" y="127"/>
                  </a:lnTo>
                  <a:lnTo>
                    <a:pt x="933" y="129"/>
                  </a:lnTo>
                  <a:lnTo>
                    <a:pt x="938" y="131"/>
                  </a:lnTo>
                  <a:lnTo>
                    <a:pt x="945" y="131"/>
                  </a:lnTo>
                  <a:lnTo>
                    <a:pt x="951" y="131"/>
                  </a:lnTo>
                  <a:lnTo>
                    <a:pt x="956" y="130"/>
                  </a:lnTo>
                  <a:lnTo>
                    <a:pt x="962" y="128"/>
                  </a:lnTo>
                  <a:lnTo>
                    <a:pt x="966" y="126"/>
                  </a:lnTo>
                  <a:lnTo>
                    <a:pt x="973" y="121"/>
                  </a:lnTo>
                  <a:lnTo>
                    <a:pt x="978" y="112"/>
                  </a:lnTo>
                  <a:lnTo>
                    <a:pt x="980" y="112"/>
                  </a:lnTo>
                  <a:lnTo>
                    <a:pt x="980" y="119"/>
                  </a:lnTo>
                  <a:lnTo>
                    <a:pt x="982" y="124"/>
                  </a:lnTo>
                  <a:lnTo>
                    <a:pt x="984" y="126"/>
                  </a:lnTo>
                  <a:lnTo>
                    <a:pt x="986" y="127"/>
                  </a:lnTo>
                  <a:lnTo>
                    <a:pt x="989" y="128"/>
                  </a:lnTo>
                  <a:lnTo>
                    <a:pt x="992" y="128"/>
                  </a:lnTo>
                  <a:lnTo>
                    <a:pt x="996" y="128"/>
                  </a:lnTo>
                  <a:lnTo>
                    <a:pt x="1000" y="128"/>
                  </a:lnTo>
                  <a:lnTo>
                    <a:pt x="1000" y="119"/>
                  </a:lnTo>
                  <a:lnTo>
                    <a:pt x="998" y="119"/>
                  </a:lnTo>
                  <a:lnTo>
                    <a:pt x="996" y="119"/>
                  </a:lnTo>
                  <a:lnTo>
                    <a:pt x="993" y="119"/>
                  </a:lnTo>
                  <a:lnTo>
                    <a:pt x="991" y="118"/>
                  </a:lnTo>
                  <a:lnTo>
                    <a:pt x="990" y="116"/>
                  </a:lnTo>
                  <a:lnTo>
                    <a:pt x="990" y="112"/>
                  </a:lnTo>
                  <a:lnTo>
                    <a:pt x="990" y="63"/>
                  </a:lnTo>
                  <a:lnTo>
                    <a:pt x="989" y="55"/>
                  </a:lnTo>
                  <a:lnTo>
                    <a:pt x="987" y="47"/>
                  </a:lnTo>
                  <a:lnTo>
                    <a:pt x="984" y="42"/>
                  </a:lnTo>
                  <a:lnTo>
                    <a:pt x="978" y="39"/>
                  </a:lnTo>
                  <a:lnTo>
                    <a:pt x="973" y="36"/>
                  </a:lnTo>
                  <a:lnTo>
                    <a:pt x="968" y="35"/>
                  </a:lnTo>
                  <a:lnTo>
                    <a:pt x="962" y="33"/>
                  </a:lnTo>
                  <a:lnTo>
                    <a:pt x="955" y="32"/>
                  </a:lnTo>
                  <a:lnTo>
                    <a:pt x="948" y="33"/>
                  </a:lnTo>
                  <a:lnTo>
                    <a:pt x="941" y="35"/>
                  </a:lnTo>
                  <a:lnTo>
                    <a:pt x="934" y="37"/>
                  </a:lnTo>
                  <a:lnTo>
                    <a:pt x="929" y="41"/>
                  </a:lnTo>
                  <a:lnTo>
                    <a:pt x="925" y="45"/>
                  </a:lnTo>
                  <a:lnTo>
                    <a:pt x="922" y="50"/>
                  </a:lnTo>
                  <a:lnTo>
                    <a:pt x="920" y="57"/>
                  </a:lnTo>
                  <a:lnTo>
                    <a:pt x="918" y="64"/>
                  </a:lnTo>
                  <a:lnTo>
                    <a:pt x="929" y="64"/>
                  </a:lnTo>
                  <a:close/>
                  <a:moveTo>
                    <a:pt x="978" y="92"/>
                  </a:moveTo>
                  <a:lnTo>
                    <a:pt x="977" y="99"/>
                  </a:lnTo>
                  <a:lnTo>
                    <a:pt x="975" y="105"/>
                  </a:lnTo>
                  <a:lnTo>
                    <a:pt x="973" y="109"/>
                  </a:lnTo>
                  <a:lnTo>
                    <a:pt x="969" y="113"/>
                  </a:lnTo>
                  <a:lnTo>
                    <a:pt x="964" y="118"/>
                  </a:lnTo>
                  <a:lnTo>
                    <a:pt x="958" y="120"/>
                  </a:lnTo>
                  <a:lnTo>
                    <a:pt x="952" y="121"/>
                  </a:lnTo>
                  <a:lnTo>
                    <a:pt x="946" y="122"/>
                  </a:lnTo>
                  <a:lnTo>
                    <a:pt x="942" y="121"/>
                  </a:lnTo>
                  <a:lnTo>
                    <a:pt x="938" y="121"/>
                  </a:lnTo>
                  <a:lnTo>
                    <a:pt x="934" y="119"/>
                  </a:lnTo>
                  <a:lnTo>
                    <a:pt x="931" y="117"/>
                  </a:lnTo>
                  <a:lnTo>
                    <a:pt x="929" y="114"/>
                  </a:lnTo>
                  <a:lnTo>
                    <a:pt x="927" y="111"/>
                  </a:lnTo>
                  <a:lnTo>
                    <a:pt x="926" y="107"/>
                  </a:lnTo>
                  <a:lnTo>
                    <a:pt x="926" y="103"/>
                  </a:lnTo>
                  <a:lnTo>
                    <a:pt x="926" y="100"/>
                  </a:lnTo>
                  <a:lnTo>
                    <a:pt x="927" y="98"/>
                  </a:lnTo>
                  <a:lnTo>
                    <a:pt x="928" y="94"/>
                  </a:lnTo>
                  <a:lnTo>
                    <a:pt x="929" y="92"/>
                  </a:lnTo>
                  <a:lnTo>
                    <a:pt x="934" y="89"/>
                  </a:lnTo>
                  <a:lnTo>
                    <a:pt x="940" y="87"/>
                  </a:lnTo>
                  <a:lnTo>
                    <a:pt x="953" y="84"/>
                  </a:lnTo>
                  <a:lnTo>
                    <a:pt x="969" y="82"/>
                  </a:lnTo>
                  <a:lnTo>
                    <a:pt x="974" y="81"/>
                  </a:lnTo>
                  <a:lnTo>
                    <a:pt x="978" y="78"/>
                  </a:lnTo>
                  <a:lnTo>
                    <a:pt x="978" y="92"/>
                  </a:lnTo>
                  <a:close/>
                  <a:moveTo>
                    <a:pt x="1012" y="128"/>
                  </a:moveTo>
                  <a:lnTo>
                    <a:pt x="1024" y="128"/>
                  </a:lnTo>
                  <a:lnTo>
                    <a:pt x="1024" y="75"/>
                  </a:lnTo>
                  <a:lnTo>
                    <a:pt x="1025" y="68"/>
                  </a:lnTo>
                  <a:lnTo>
                    <a:pt x="1026" y="62"/>
                  </a:lnTo>
                  <a:lnTo>
                    <a:pt x="1028" y="57"/>
                  </a:lnTo>
                  <a:lnTo>
                    <a:pt x="1031" y="51"/>
                  </a:lnTo>
                  <a:lnTo>
                    <a:pt x="1035" y="48"/>
                  </a:lnTo>
                  <a:lnTo>
                    <a:pt x="1041" y="45"/>
                  </a:lnTo>
                  <a:lnTo>
                    <a:pt x="1046" y="43"/>
                  </a:lnTo>
                  <a:lnTo>
                    <a:pt x="1053" y="43"/>
                  </a:lnTo>
                  <a:lnTo>
                    <a:pt x="1060" y="43"/>
                  </a:lnTo>
                  <a:lnTo>
                    <a:pt x="1064" y="45"/>
                  </a:lnTo>
                  <a:lnTo>
                    <a:pt x="1068" y="47"/>
                  </a:lnTo>
                  <a:lnTo>
                    <a:pt x="1071" y="50"/>
                  </a:lnTo>
                  <a:lnTo>
                    <a:pt x="1073" y="55"/>
                  </a:lnTo>
                  <a:lnTo>
                    <a:pt x="1075" y="60"/>
                  </a:lnTo>
                  <a:lnTo>
                    <a:pt x="1076" y="65"/>
                  </a:lnTo>
                  <a:lnTo>
                    <a:pt x="1076" y="70"/>
                  </a:lnTo>
                  <a:lnTo>
                    <a:pt x="1076" y="128"/>
                  </a:lnTo>
                  <a:lnTo>
                    <a:pt x="1088" y="128"/>
                  </a:lnTo>
                  <a:lnTo>
                    <a:pt x="1088" y="69"/>
                  </a:lnTo>
                  <a:lnTo>
                    <a:pt x="1087" y="61"/>
                  </a:lnTo>
                  <a:lnTo>
                    <a:pt x="1086" y="53"/>
                  </a:lnTo>
                  <a:lnTo>
                    <a:pt x="1084" y="48"/>
                  </a:lnTo>
                  <a:lnTo>
                    <a:pt x="1081" y="43"/>
                  </a:lnTo>
                  <a:lnTo>
                    <a:pt x="1076" y="39"/>
                  </a:lnTo>
                  <a:lnTo>
                    <a:pt x="1070" y="36"/>
                  </a:lnTo>
                  <a:lnTo>
                    <a:pt x="1063" y="33"/>
                  </a:lnTo>
                  <a:lnTo>
                    <a:pt x="1053" y="32"/>
                  </a:lnTo>
                  <a:lnTo>
                    <a:pt x="1049" y="33"/>
                  </a:lnTo>
                  <a:lnTo>
                    <a:pt x="1044" y="35"/>
                  </a:lnTo>
                  <a:lnTo>
                    <a:pt x="1040" y="36"/>
                  </a:lnTo>
                  <a:lnTo>
                    <a:pt x="1035" y="38"/>
                  </a:lnTo>
                  <a:lnTo>
                    <a:pt x="1032" y="41"/>
                  </a:lnTo>
                  <a:lnTo>
                    <a:pt x="1029" y="44"/>
                  </a:lnTo>
                  <a:lnTo>
                    <a:pt x="1026" y="47"/>
                  </a:lnTo>
                  <a:lnTo>
                    <a:pt x="1024" y="51"/>
                  </a:lnTo>
                  <a:lnTo>
                    <a:pt x="1024" y="36"/>
                  </a:lnTo>
                  <a:lnTo>
                    <a:pt x="1012" y="36"/>
                  </a:lnTo>
                  <a:lnTo>
                    <a:pt x="1012" y="128"/>
                  </a:lnTo>
                  <a:close/>
                  <a:moveTo>
                    <a:pt x="1109" y="18"/>
                  </a:moveTo>
                  <a:lnTo>
                    <a:pt x="1121" y="18"/>
                  </a:lnTo>
                  <a:lnTo>
                    <a:pt x="1121" y="0"/>
                  </a:lnTo>
                  <a:lnTo>
                    <a:pt x="1109" y="0"/>
                  </a:lnTo>
                  <a:lnTo>
                    <a:pt x="1109" y="18"/>
                  </a:lnTo>
                  <a:close/>
                  <a:moveTo>
                    <a:pt x="1109" y="140"/>
                  </a:moveTo>
                  <a:lnTo>
                    <a:pt x="1109" y="145"/>
                  </a:lnTo>
                  <a:lnTo>
                    <a:pt x="1108" y="149"/>
                  </a:lnTo>
                  <a:lnTo>
                    <a:pt x="1106" y="151"/>
                  </a:lnTo>
                  <a:lnTo>
                    <a:pt x="1105" y="152"/>
                  </a:lnTo>
                  <a:lnTo>
                    <a:pt x="1102" y="153"/>
                  </a:lnTo>
                  <a:lnTo>
                    <a:pt x="1100" y="153"/>
                  </a:lnTo>
                  <a:lnTo>
                    <a:pt x="1096" y="153"/>
                  </a:lnTo>
                  <a:lnTo>
                    <a:pt x="1093" y="153"/>
                  </a:lnTo>
                  <a:lnTo>
                    <a:pt x="1093" y="163"/>
                  </a:lnTo>
                  <a:lnTo>
                    <a:pt x="1096" y="163"/>
                  </a:lnTo>
                  <a:lnTo>
                    <a:pt x="1101" y="163"/>
                  </a:lnTo>
                  <a:lnTo>
                    <a:pt x="1106" y="162"/>
                  </a:lnTo>
                  <a:lnTo>
                    <a:pt x="1111" y="161"/>
                  </a:lnTo>
                  <a:lnTo>
                    <a:pt x="1114" y="159"/>
                  </a:lnTo>
                  <a:lnTo>
                    <a:pt x="1116" y="156"/>
                  </a:lnTo>
                  <a:lnTo>
                    <a:pt x="1118" y="151"/>
                  </a:lnTo>
                  <a:lnTo>
                    <a:pt x="1120" y="147"/>
                  </a:lnTo>
                  <a:lnTo>
                    <a:pt x="1121" y="142"/>
                  </a:lnTo>
                  <a:lnTo>
                    <a:pt x="1121" y="138"/>
                  </a:lnTo>
                  <a:lnTo>
                    <a:pt x="1121" y="36"/>
                  </a:lnTo>
                  <a:lnTo>
                    <a:pt x="1109" y="36"/>
                  </a:lnTo>
                  <a:lnTo>
                    <a:pt x="1109" y="140"/>
                  </a:lnTo>
                  <a:close/>
                  <a:moveTo>
                    <a:pt x="1149" y="76"/>
                  </a:moveTo>
                  <a:lnTo>
                    <a:pt x="1150" y="69"/>
                  </a:lnTo>
                  <a:lnTo>
                    <a:pt x="1152" y="63"/>
                  </a:lnTo>
                  <a:lnTo>
                    <a:pt x="1154" y="58"/>
                  </a:lnTo>
                  <a:lnTo>
                    <a:pt x="1159" y="52"/>
                  </a:lnTo>
                  <a:lnTo>
                    <a:pt x="1163" y="48"/>
                  </a:lnTo>
                  <a:lnTo>
                    <a:pt x="1167" y="45"/>
                  </a:lnTo>
                  <a:lnTo>
                    <a:pt x="1173" y="43"/>
                  </a:lnTo>
                  <a:lnTo>
                    <a:pt x="1180" y="43"/>
                  </a:lnTo>
                  <a:lnTo>
                    <a:pt x="1186" y="43"/>
                  </a:lnTo>
                  <a:lnTo>
                    <a:pt x="1192" y="45"/>
                  </a:lnTo>
                  <a:lnTo>
                    <a:pt x="1196" y="48"/>
                  </a:lnTo>
                  <a:lnTo>
                    <a:pt x="1201" y="52"/>
                  </a:lnTo>
                  <a:lnTo>
                    <a:pt x="1205" y="58"/>
                  </a:lnTo>
                  <a:lnTo>
                    <a:pt x="1207" y="63"/>
                  </a:lnTo>
                  <a:lnTo>
                    <a:pt x="1209" y="69"/>
                  </a:lnTo>
                  <a:lnTo>
                    <a:pt x="1209" y="76"/>
                  </a:lnTo>
                  <a:lnTo>
                    <a:pt x="1149" y="76"/>
                  </a:lnTo>
                  <a:close/>
                  <a:moveTo>
                    <a:pt x="1221" y="85"/>
                  </a:moveTo>
                  <a:lnTo>
                    <a:pt x="1221" y="76"/>
                  </a:lnTo>
                  <a:lnTo>
                    <a:pt x="1219" y="66"/>
                  </a:lnTo>
                  <a:lnTo>
                    <a:pt x="1215" y="58"/>
                  </a:lnTo>
                  <a:lnTo>
                    <a:pt x="1211" y="49"/>
                  </a:lnTo>
                  <a:lnTo>
                    <a:pt x="1209" y="46"/>
                  </a:lnTo>
                  <a:lnTo>
                    <a:pt x="1206" y="43"/>
                  </a:lnTo>
                  <a:lnTo>
                    <a:pt x="1203" y="40"/>
                  </a:lnTo>
                  <a:lnTo>
                    <a:pt x="1199" y="38"/>
                  </a:lnTo>
                  <a:lnTo>
                    <a:pt x="1194" y="36"/>
                  </a:lnTo>
                  <a:lnTo>
                    <a:pt x="1190" y="35"/>
                  </a:lnTo>
                  <a:lnTo>
                    <a:pt x="1185" y="33"/>
                  </a:lnTo>
                  <a:lnTo>
                    <a:pt x="1180" y="32"/>
                  </a:lnTo>
                  <a:lnTo>
                    <a:pt x="1174" y="33"/>
                  </a:lnTo>
                  <a:lnTo>
                    <a:pt x="1169" y="35"/>
                  </a:lnTo>
                  <a:lnTo>
                    <a:pt x="1165" y="36"/>
                  </a:lnTo>
                  <a:lnTo>
                    <a:pt x="1161" y="38"/>
                  </a:lnTo>
                  <a:lnTo>
                    <a:pt x="1153" y="42"/>
                  </a:lnTo>
                  <a:lnTo>
                    <a:pt x="1148" y="48"/>
                  </a:lnTo>
                  <a:lnTo>
                    <a:pt x="1143" y="56"/>
                  </a:lnTo>
                  <a:lnTo>
                    <a:pt x="1141" y="64"/>
                  </a:lnTo>
                  <a:lnTo>
                    <a:pt x="1139" y="72"/>
                  </a:lnTo>
                  <a:lnTo>
                    <a:pt x="1137" y="82"/>
                  </a:lnTo>
                  <a:lnTo>
                    <a:pt x="1139" y="91"/>
                  </a:lnTo>
                  <a:lnTo>
                    <a:pt x="1141" y="101"/>
                  </a:lnTo>
                  <a:lnTo>
                    <a:pt x="1143" y="109"/>
                  </a:lnTo>
                  <a:lnTo>
                    <a:pt x="1148" y="117"/>
                  </a:lnTo>
                  <a:lnTo>
                    <a:pt x="1153" y="123"/>
                  </a:lnTo>
                  <a:lnTo>
                    <a:pt x="1161" y="127"/>
                  </a:lnTo>
                  <a:lnTo>
                    <a:pt x="1165" y="129"/>
                  </a:lnTo>
                  <a:lnTo>
                    <a:pt x="1169" y="130"/>
                  </a:lnTo>
                  <a:lnTo>
                    <a:pt x="1174" y="131"/>
                  </a:lnTo>
                  <a:lnTo>
                    <a:pt x="1180" y="131"/>
                  </a:lnTo>
                  <a:lnTo>
                    <a:pt x="1188" y="130"/>
                  </a:lnTo>
                  <a:lnTo>
                    <a:pt x="1195" y="129"/>
                  </a:lnTo>
                  <a:lnTo>
                    <a:pt x="1202" y="126"/>
                  </a:lnTo>
                  <a:lnTo>
                    <a:pt x="1207" y="123"/>
                  </a:lnTo>
                  <a:lnTo>
                    <a:pt x="1211" y="118"/>
                  </a:lnTo>
                  <a:lnTo>
                    <a:pt x="1215" y="112"/>
                  </a:lnTo>
                  <a:lnTo>
                    <a:pt x="1219" y="105"/>
                  </a:lnTo>
                  <a:lnTo>
                    <a:pt x="1221" y="98"/>
                  </a:lnTo>
                  <a:lnTo>
                    <a:pt x="1209" y="98"/>
                  </a:lnTo>
                  <a:lnTo>
                    <a:pt x="1207" y="103"/>
                  </a:lnTo>
                  <a:lnTo>
                    <a:pt x="1205" y="107"/>
                  </a:lnTo>
                  <a:lnTo>
                    <a:pt x="1203" y="111"/>
                  </a:lnTo>
                  <a:lnTo>
                    <a:pt x="1200" y="116"/>
                  </a:lnTo>
                  <a:lnTo>
                    <a:pt x="1195" y="118"/>
                  </a:lnTo>
                  <a:lnTo>
                    <a:pt x="1191" y="120"/>
                  </a:lnTo>
                  <a:lnTo>
                    <a:pt x="1186" y="121"/>
                  </a:lnTo>
                  <a:lnTo>
                    <a:pt x="1180" y="122"/>
                  </a:lnTo>
                  <a:lnTo>
                    <a:pt x="1172" y="121"/>
                  </a:lnTo>
                  <a:lnTo>
                    <a:pt x="1166" y="119"/>
                  </a:lnTo>
                  <a:lnTo>
                    <a:pt x="1161" y="114"/>
                  </a:lnTo>
                  <a:lnTo>
                    <a:pt x="1156" y="109"/>
                  </a:lnTo>
                  <a:lnTo>
                    <a:pt x="1153" y="104"/>
                  </a:lnTo>
                  <a:lnTo>
                    <a:pt x="1151" y="98"/>
                  </a:lnTo>
                  <a:lnTo>
                    <a:pt x="1149" y="91"/>
                  </a:lnTo>
                  <a:lnTo>
                    <a:pt x="1149" y="85"/>
                  </a:lnTo>
                  <a:lnTo>
                    <a:pt x="1221" y="85"/>
                  </a:lnTo>
                  <a:close/>
                </a:path>
              </a:pathLst>
            </a:custGeom>
            <a:solidFill>
              <a:srgbClr val="393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/>
            </a:p>
          </p:txBody>
        </p:sp>
      </p:grpSp>
      <p:pic>
        <p:nvPicPr>
          <p:cNvPr id="13" name="Označba mesta slik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r="12324"/>
          <a:stretch>
            <a:fillRect/>
          </a:stretch>
        </p:blipFill>
        <p:spPr>
          <a:xfrm>
            <a:off x="0" y="-1"/>
            <a:ext cx="4078224" cy="426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</p:spPr>
        <p:txBody>
          <a:bodyPr>
            <a:noAutofit/>
          </a:bodyPr>
          <a:lstStyle/>
          <a:p>
            <a:r>
              <a:rPr lang="sl-SI" sz="4000" b="1" dirty="0">
                <a:solidFill>
                  <a:schemeClr val="accent6">
                    <a:lumMod val="75000"/>
                  </a:schemeClr>
                </a:solidFill>
              </a:rPr>
              <a:t>Napovednik </a:t>
            </a:r>
            <a:r>
              <a:rPr lang="sl-SI" sz="4000" b="1" dirty="0" smtClean="0">
                <a:solidFill>
                  <a:schemeClr val="accent6">
                    <a:lumMod val="75000"/>
                  </a:schemeClr>
                </a:solidFill>
              </a:rPr>
              <a:t>zaposlovanja 2021</a:t>
            </a:r>
            <a:endParaRPr lang="sl-SI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8599" y="1295400"/>
            <a:ext cx="11706225" cy="4881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/>
              <a:t>Delodajalci v Sloveniji so pozitivni glede gibanja zaposlenosti v drugi polovici leta 2021. Napovedujejo 2,1-odstotno rast števila zaposlenih in predvidevajo približno 29.000 zaposlitev.</a:t>
            </a:r>
          </a:p>
          <a:p>
            <a:pPr marL="0" indent="0">
              <a:buNone/>
            </a:pPr>
            <a:r>
              <a:rPr lang="sl-SI" dirty="0"/>
              <a:t>Tako kažejo rezultati najnovejše raziskave</a:t>
            </a:r>
            <a:r>
              <a:rPr lang="sl-SI" b="1" dirty="0"/>
              <a:t> 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Napovednik zaposlovanja</a:t>
            </a:r>
            <a:r>
              <a:rPr lang="sl-SI" b="1" dirty="0"/>
              <a:t>, </a:t>
            </a:r>
            <a:r>
              <a:rPr lang="sl-SI" dirty="0"/>
              <a:t>v kateri je aprila in maja 2021 sodelovalo 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skoraj 3.300 delodajalcev</a:t>
            </a:r>
            <a:r>
              <a:rPr lang="sl-SI" dirty="0"/>
              <a:t> z desetimi ali več zaposlenimi</a:t>
            </a:r>
            <a:r>
              <a:rPr lang="sl-SI" b="1" dirty="0"/>
              <a:t> iz vse Slovenije. </a:t>
            </a:r>
            <a:endParaRPr lang="sl-SI" dirty="0"/>
          </a:p>
          <a:p>
            <a:pPr marL="0" indent="0">
              <a:buNone/>
            </a:pPr>
            <a:r>
              <a:rPr lang="sl-SI" b="1" dirty="0"/>
              <a:t>Največjo rast števila zaposlenih </a:t>
            </a:r>
            <a:r>
              <a:rPr lang="sl-SI" dirty="0"/>
              <a:t>napovedujejo delodajalci iz Območnih služb </a:t>
            </a:r>
            <a:r>
              <a:rPr lang="sl-SI" b="1" dirty="0"/>
              <a:t>Maribor</a:t>
            </a:r>
            <a:r>
              <a:rPr lang="sl-SI" dirty="0"/>
              <a:t> (2,8 %) in</a:t>
            </a:r>
            <a:r>
              <a:rPr lang="sl-SI" b="1" dirty="0"/>
              <a:t> Koper</a:t>
            </a:r>
            <a:r>
              <a:rPr lang="sl-SI" dirty="0"/>
              <a:t> (2,7 %). Nadpovprečno pozitivno naravnani so tudi delodajalci iz Območnih služb </a:t>
            </a:r>
            <a:r>
              <a:rPr lang="sl-SI" b="1" dirty="0"/>
              <a:t>Celje </a:t>
            </a:r>
            <a:r>
              <a:rPr lang="sl-SI" dirty="0"/>
              <a:t>(2,5 %), </a:t>
            </a:r>
            <a:r>
              <a:rPr lang="sl-SI" b="1" dirty="0"/>
              <a:t>Ptuj </a:t>
            </a:r>
            <a:r>
              <a:rPr lang="sl-SI" dirty="0"/>
              <a:t>(2,4 %) in </a:t>
            </a:r>
            <a:r>
              <a:rPr lang="sl-SI" b="1" dirty="0"/>
              <a:t>Kranj </a:t>
            </a:r>
            <a:r>
              <a:rPr lang="sl-SI" dirty="0"/>
              <a:t>(2,3 % napovedana rast zaposlenosti). Za nobeno območno službo ne napovedujejo upada zaposlenosti. </a:t>
            </a:r>
          </a:p>
          <a:p>
            <a:pPr marL="0" indent="0">
              <a:buNone/>
            </a:pPr>
            <a:r>
              <a:rPr lang="sl-SI" b="1" dirty="0"/>
              <a:t>Največ napovedanih zaposlitev</a:t>
            </a:r>
            <a:r>
              <a:rPr lang="sl-SI" dirty="0"/>
              <a:t> je značilnih za Območni službi </a:t>
            </a:r>
            <a:r>
              <a:rPr lang="sl-SI" b="1" dirty="0"/>
              <a:t>Ljubljana</a:t>
            </a:r>
            <a:r>
              <a:rPr lang="sl-SI" dirty="0"/>
              <a:t> (10.793) in</a:t>
            </a:r>
            <a:r>
              <a:rPr lang="sl-SI" b="1" dirty="0"/>
              <a:t> Maribor </a:t>
            </a:r>
            <a:r>
              <a:rPr lang="sl-SI" dirty="0"/>
              <a:t>(3.770 zaposlitev) – glede na velikost območnih služb, število zaposlenih in zgoščanje sedežev poslovnih subjektov.</a:t>
            </a:r>
          </a:p>
          <a:p>
            <a:pPr marL="0" indent="0">
              <a:buNone/>
            </a:pP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Najpozitivnejše napovedi 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glede 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gibanja zaposlovanja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 so v gostinstvu, gradbeništvu, poslovanju z nepremičninami in drugih raznovrstnih poslovnih dejavnostih. </a:t>
            </a:r>
          </a:p>
          <a:p>
            <a:pPr marL="0" indent="0">
              <a:buNone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V prihodnjega pol leta bodo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 najpogosteje iskani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 vozniki težkih tovornjakov in vlačilcev, delavci za preprosta dela v predelovalnih dejavnostih, varilci, zidarji in prodajalci.</a:t>
            </a:r>
          </a:p>
          <a:p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4"/>
          <p:cNvSpPr>
            <a:spLocks noGrp="1"/>
          </p:cNvSpPr>
          <p:nvPr>
            <p:ph sz="half" idx="1"/>
          </p:nvPr>
        </p:nvSpPr>
        <p:spPr>
          <a:xfrm>
            <a:off x="161925" y="173736"/>
            <a:ext cx="11868150" cy="6018264"/>
          </a:xfrm>
        </p:spPr>
        <p:txBody>
          <a:bodyPr>
            <a:normAutofit/>
          </a:bodyPr>
          <a:lstStyle/>
          <a:p>
            <a:endParaRPr lang="sl-SI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sl-SI" u="sng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sl-SI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l-SI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Poklicni </a:t>
            </a:r>
            <a:r>
              <a:rPr lang="sl-SI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barometer je raziskava</a:t>
            </a:r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ki napoveduje predvidena razmerja med ponudbo in povpraševanjem na trgu dela za naslednje leto. Vključuje ocene za 177 poklicev.</a:t>
            </a:r>
          </a:p>
          <a:p>
            <a:pPr marL="0" indent="0" algn="ctr">
              <a:buNone/>
            </a:pPr>
            <a:endParaRPr lang="sl-SI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l-SI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Primanjkljaj lahko izhaja iz splošnega pomanjkanja kadra, iz dejstva, da kader nima ustreznih znanj, kompetenc, veščin, iz razloga delovnih pogojev ali pa strukturnih značilnosti. </a:t>
            </a:r>
          </a:p>
          <a:p>
            <a:pPr marL="0" indent="0" algn="ctr">
              <a:buNone/>
            </a:pPr>
            <a:endParaRPr lang="sl-SI" b="1" dirty="0">
              <a:solidFill>
                <a:srgbClr val="00B05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sl-SI" noProof="0" smtClean="0"/>
              <a:pPr rtl="0"/>
              <a:t>14</a:t>
            </a:fld>
            <a:endParaRPr lang="sl-SI" noProof="0" dirty="0"/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10425808" y="5974405"/>
            <a:ext cx="1152128" cy="703026"/>
            <a:chOff x="9359" y="782"/>
            <a:chExt cx="2035" cy="1250"/>
          </a:xfrm>
        </p:grpSpPr>
        <p:sp>
          <p:nvSpPr>
            <p:cNvPr id="9" name="Freeform 2"/>
            <p:cNvSpPr>
              <a:spLocks/>
            </p:cNvSpPr>
            <p:nvPr/>
          </p:nvSpPr>
          <p:spPr bwMode="auto">
            <a:xfrm>
              <a:off x="10875" y="782"/>
              <a:ext cx="240" cy="240"/>
            </a:xfrm>
            <a:custGeom>
              <a:avLst/>
              <a:gdLst>
                <a:gd name="T0" fmla="*/ 239 w 240"/>
                <a:gd name="T1" fmla="*/ 132 h 240"/>
                <a:gd name="T2" fmla="*/ 234 w 240"/>
                <a:gd name="T3" fmla="*/ 156 h 240"/>
                <a:gd name="T4" fmla="*/ 225 w 240"/>
                <a:gd name="T5" fmla="*/ 177 h 240"/>
                <a:gd name="T6" fmla="*/ 212 w 240"/>
                <a:gd name="T7" fmla="*/ 196 h 240"/>
                <a:gd name="T8" fmla="*/ 196 w 240"/>
                <a:gd name="T9" fmla="*/ 212 h 240"/>
                <a:gd name="T10" fmla="*/ 176 w 240"/>
                <a:gd name="T11" fmla="*/ 225 h 240"/>
                <a:gd name="T12" fmla="*/ 155 w 240"/>
                <a:gd name="T13" fmla="*/ 234 h 240"/>
                <a:gd name="T14" fmla="*/ 132 w 240"/>
                <a:gd name="T15" fmla="*/ 240 h 240"/>
                <a:gd name="T16" fmla="*/ 106 w 240"/>
                <a:gd name="T17" fmla="*/ 240 h 240"/>
                <a:gd name="T18" fmla="*/ 82 w 240"/>
                <a:gd name="T19" fmla="*/ 234 h 240"/>
                <a:gd name="T20" fmla="*/ 61 w 240"/>
                <a:gd name="T21" fmla="*/ 225 h 240"/>
                <a:gd name="T22" fmla="*/ 42 w 240"/>
                <a:gd name="T23" fmla="*/ 212 h 240"/>
                <a:gd name="T24" fmla="*/ 26 w 240"/>
                <a:gd name="T25" fmla="*/ 196 h 240"/>
                <a:gd name="T26" fmla="*/ 14 w 240"/>
                <a:gd name="T27" fmla="*/ 177 h 240"/>
                <a:gd name="T28" fmla="*/ 5 w 240"/>
                <a:gd name="T29" fmla="*/ 156 h 240"/>
                <a:gd name="T30" fmla="*/ 0 w 240"/>
                <a:gd name="T31" fmla="*/ 132 h 240"/>
                <a:gd name="T32" fmla="*/ 0 w 240"/>
                <a:gd name="T33" fmla="*/ 107 h 240"/>
                <a:gd name="T34" fmla="*/ 5 w 240"/>
                <a:gd name="T35" fmla="*/ 83 h 240"/>
                <a:gd name="T36" fmla="*/ 14 w 240"/>
                <a:gd name="T37" fmla="*/ 61 h 240"/>
                <a:gd name="T38" fmla="*/ 26 w 240"/>
                <a:gd name="T39" fmla="*/ 42 h 240"/>
                <a:gd name="T40" fmla="*/ 42 w 240"/>
                <a:gd name="T41" fmla="*/ 26 h 240"/>
                <a:gd name="T42" fmla="*/ 61 w 240"/>
                <a:gd name="T43" fmla="*/ 14 h 240"/>
                <a:gd name="T44" fmla="*/ 82 w 240"/>
                <a:gd name="T45" fmla="*/ 5 h 240"/>
                <a:gd name="T46" fmla="*/ 106 w 240"/>
                <a:gd name="T47" fmla="*/ 1 h 240"/>
                <a:gd name="T48" fmla="*/ 132 w 240"/>
                <a:gd name="T49" fmla="*/ 1 h 240"/>
                <a:gd name="T50" fmla="*/ 155 w 240"/>
                <a:gd name="T51" fmla="*/ 5 h 240"/>
                <a:gd name="T52" fmla="*/ 176 w 240"/>
                <a:gd name="T53" fmla="*/ 14 h 240"/>
                <a:gd name="T54" fmla="*/ 196 w 240"/>
                <a:gd name="T55" fmla="*/ 26 h 240"/>
                <a:gd name="T56" fmla="*/ 212 w 240"/>
                <a:gd name="T57" fmla="*/ 42 h 240"/>
                <a:gd name="T58" fmla="*/ 225 w 240"/>
                <a:gd name="T59" fmla="*/ 61 h 240"/>
                <a:gd name="T60" fmla="*/ 234 w 240"/>
                <a:gd name="T61" fmla="*/ 83 h 240"/>
                <a:gd name="T62" fmla="*/ 239 w 240"/>
                <a:gd name="T63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240" y="120"/>
                  </a:moveTo>
                  <a:lnTo>
                    <a:pt x="239" y="132"/>
                  </a:lnTo>
                  <a:lnTo>
                    <a:pt x="237" y="144"/>
                  </a:lnTo>
                  <a:lnTo>
                    <a:pt x="234" y="156"/>
                  </a:lnTo>
                  <a:lnTo>
                    <a:pt x="230" y="166"/>
                  </a:lnTo>
                  <a:lnTo>
                    <a:pt x="225" y="177"/>
                  </a:lnTo>
                  <a:lnTo>
                    <a:pt x="219" y="186"/>
                  </a:lnTo>
                  <a:lnTo>
                    <a:pt x="212" y="196"/>
                  </a:lnTo>
                  <a:lnTo>
                    <a:pt x="204" y="204"/>
                  </a:lnTo>
                  <a:lnTo>
                    <a:pt x="196" y="212"/>
                  </a:lnTo>
                  <a:lnTo>
                    <a:pt x="186" y="219"/>
                  </a:lnTo>
                  <a:lnTo>
                    <a:pt x="176" y="225"/>
                  </a:lnTo>
                  <a:lnTo>
                    <a:pt x="165" y="230"/>
                  </a:lnTo>
                  <a:lnTo>
                    <a:pt x="155" y="234"/>
                  </a:lnTo>
                  <a:lnTo>
                    <a:pt x="143" y="238"/>
                  </a:lnTo>
                  <a:lnTo>
                    <a:pt x="132" y="240"/>
                  </a:lnTo>
                  <a:lnTo>
                    <a:pt x="120" y="240"/>
                  </a:lnTo>
                  <a:lnTo>
                    <a:pt x="106" y="240"/>
                  </a:lnTo>
                  <a:lnTo>
                    <a:pt x="95" y="238"/>
                  </a:lnTo>
                  <a:lnTo>
                    <a:pt x="82" y="234"/>
                  </a:lnTo>
                  <a:lnTo>
                    <a:pt x="72" y="230"/>
                  </a:lnTo>
                  <a:lnTo>
                    <a:pt x="61" y="225"/>
                  </a:lnTo>
                  <a:lnTo>
                    <a:pt x="51" y="219"/>
                  </a:lnTo>
                  <a:lnTo>
                    <a:pt x="42" y="212"/>
                  </a:lnTo>
                  <a:lnTo>
                    <a:pt x="34" y="204"/>
                  </a:lnTo>
                  <a:lnTo>
                    <a:pt x="26" y="196"/>
                  </a:lnTo>
                  <a:lnTo>
                    <a:pt x="19" y="186"/>
                  </a:lnTo>
                  <a:lnTo>
                    <a:pt x="14" y="177"/>
                  </a:lnTo>
                  <a:lnTo>
                    <a:pt x="8" y="166"/>
                  </a:lnTo>
                  <a:lnTo>
                    <a:pt x="5" y="15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7"/>
                  </a:lnTo>
                  <a:lnTo>
                    <a:pt x="2" y="95"/>
                  </a:lnTo>
                  <a:lnTo>
                    <a:pt x="5" y="83"/>
                  </a:lnTo>
                  <a:lnTo>
                    <a:pt x="8" y="71"/>
                  </a:lnTo>
                  <a:lnTo>
                    <a:pt x="14" y="61"/>
                  </a:lnTo>
                  <a:lnTo>
                    <a:pt x="19" y="51"/>
                  </a:lnTo>
                  <a:lnTo>
                    <a:pt x="26" y="42"/>
                  </a:lnTo>
                  <a:lnTo>
                    <a:pt x="34" y="33"/>
                  </a:lnTo>
                  <a:lnTo>
                    <a:pt x="42" y="26"/>
                  </a:lnTo>
                  <a:lnTo>
                    <a:pt x="51" y="20"/>
                  </a:lnTo>
                  <a:lnTo>
                    <a:pt x="61" y="14"/>
                  </a:lnTo>
                  <a:lnTo>
                    <a:pt x="72" y="9"/>
                  </a:lnTo>
                  <a:lnTo>
                    <a:pt x="82" y="5"/>
                  </a:lnTo>
                  <a:lnTo>
                    <a:pt x="95" y="3"/>
                  </a:lnTo>
                  <a:lnTo>
                    <a:pt x="106" y="1"/>
                  </a:lnTo>
                  <a:lnTo>
                    <a:pt x="120" y="0"/>
                  </a:lnTo>
                  <a:lnTo>
                    <a:pt x="132" y="1"/>
                  </a:lnTo>
                  <a:lnTo>
                    <a:pt x="143" y="3"/>
                  </a:lnTo>
                  <a:lnTo>
                    <a:pt x="155" y="5"/>
                  </a:lnTo>
                  <a:lnTo>
                    <a:pt x="165" y="9"/>
                  </a:lnTo>
                  <a:lnTo>
                    <a:pt x="176" y="14"/>
                  </a:lnTo>
                  <a:lnTo>
                    <a:pt x="186" y="20"/>
                  </a:lnTo>
                  <a:lnTo>
                    <a:pt x="196" y="26"/>
                  </a:lnTo>
                  <a:lnTo>
                    <a:pt x="204" y="33"/>
                  </a:lnTo>
                  <a:lnTo>
                    <a:pt x="212" y="42"/>
                  </a:lnTo>
                  <a:lnTo>
                    <a:pt x="219" y="51"/>
                  </a:lnTo>
                  <a:lnTo>
                    <a:pt x="225" y="61"/>
                  </a:lnTo>
                  <a:lnTo>
                    <a:pt x="230" y="71"/>
                  </a:lnTo>
                  <a:lnTo>
                    <a:pt x="234" y="83"/>
                  </a:lnTo>
                  <a:lnTo>
                    <a:pt x="237" y="95"/>
                  </a:lnTo>
                  <a:lnTo>
                    <a:pt x="239" y="107"/>
                  </a:lnTo>
                  <a:lnTo>
                    <a:pt x="240" y="120"/>
                  </a:lnTo>
                  <a:close/>
                </a:path>
              </a:pathLst>
            </a:custGeom>
            <a:solidFill>
              <a:srgbClr val="2B9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/>
            </a:p>
          </p:txBody>
        </p:sp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11155" y="1182"/>
              <a:ext cx="239" cy="240"/>
            </a:xfrm>
            <a:custGeom>
              <a:avLst/>
              <a:gdLst>
                <a:gd name="T0" fmla="*/ 239 w 239"/>
                <a:gd name="T1" fmla="*/ 131 h 240"/>
                <a:gd name="T2" fmla="*/ 234 w 239"/>
                <a:gd name="T3" fmla="*/ 154 h 240"/>
                <a:gd name="T4" fmla="*/ 224 w 239"/>
                <a:gd name="T5" fmla="*/ 176 h 240"/>
                <a:gd name="T6" fmla="*/ 212 w 239"/>
                <a:gd name="T7" fmla="*/ 195 h 240"/>
                <a:gd name="T8" fmla="*/ 195 w 239"/>
                <a:gd name="T9" fmla="*/ 211 h 240"/>
                <a:gd name="T10" fmla="*/ 176 w 239"/>
                <a:gd name="T11" fmla="*/ 225 h 240"/>
                <a:gd name="T12" fmla="*/ 155 w 239"/>
                <a:gd name="T13" fmla="*/ 234 h 240"/>
                <a:gd name="T14" fmla="*/ 132 w 239"/>
                <a:gd name="T15" fmla="*/ 239 h 240"/>
                <a:gd name="T16" fmla="*/ 107 w 239"/>
                <a:gd name="T17" fmla="*/ 239 h 240"/>
                <a:gd name="T18" fmla="*/ 84 w 239"/>
                <a:gd name="T19" fmla="*/ 234 h 240"/>
                <a:gd name="T20" fmla="*/ 63 w 239"/>
                <a:gd name="T21" fmla="*/ 225 h 240"/>
                <a:gd name="T22" fmla="*/ 43 w 239"/>
                <a:gd name="T23" fmla="*/ 211 h 240"/>
                <a:gd name="T24" fmla="*/ 27 w 239"/>
                <a:gd name="T25" fmla="*/ 195 h 240"/>
                <a:gd name="T26" fmla="*/ 15 w 239"/>
                <a:gd name="T27" fmla="*/ 176 h 240"/>
                <a:gd name="T28" fmla="*/ 5 w 239"/>
                <a:gd name="T29" fmla="*/ 154 h 240"/>
                <a:gd name="T30" fmla="*/ 0 w 239"/>
                <a:gd name="T31" fmla="*/ 131 h 240"/>
                <a:gd name="T32" fmla="*/ 0 w 239"/>
                <a:gd name="T33" fmla="*/ 107 h 240"/>
                <a:gd name="T34" fmla="*/ 5 w 239"/>
                <a:gd name="T35" fmla="*/ 83 h 240"/>
                <a:gd name="T36" fmla="*/ 15 w 239"/>
                <a:gd name="T37" fmla="*/ 61 h 240"/>
                <a:gd name="T38" fmla="*/ 27 w 239"/>
                <a:gd name="T39" fmla="*/ 42 h 240"/>
                <a:gd name="T40" fmla="*/ 43 w 239"/>
                <a:gd name="T41" fmla="*/ 26 h 240"/>
                <a:gd name="T42" fmla="*/ 63 w 239"/>
                <a:gd name="T43" fmla="*/ 13 h 240"/>
                <a:gd name="T44" fmla="*/ 84 w 239"/>
                <a:gd name="T45" fmla="*/ 5 h 240"/>
                <a:gd name="T46" fmla="*/ 107 w 239"/>
                <a:gd name="T47" fmla="*/ 1 h 240"/>
                <a:gd name="T48" fmla="*/ 132 w 239"/>
                <a:gd name="T49" fmla="*/ 1 h 240"/>
                <a:gd name="T50" fmla="*/ 155 w 239"/>
                <a:gd name="T51" fmla="*/ 5 h 240"/>
                <a:gd name="T52" fmla="*/ 176 w 239"/>
                <a:gd name="T53" fmla="*/ 13 h 240"/>
                <a:gd name="T54" fmla="*/ 195 w 239"/>
                <a:gd name="T55" fmla="*/ 26 h 240"/>
                <a:gd name="T56" fmla="*/ 212 w 239"/>
                <a:gd name="T57" fmla="*/ 42 h 240"/>
                <a:gd name="T58" fmla="*/ 224 w 239"/>
                <a:gd name="T59" fmla="*/ 61 h 240"/>
                <a:gd name="T60" fmla="*/ 234 w 239"/>
                <a:gd name="T61" fmla="*/ 83 h 240"/>
                <a:gd name="T62" fmla="*/ 239 w 239"/>
                <a:gd name="T63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9" h="240">
                  <a:moveTo>
                    <a:pt x="239" y="120"/>
                  </a:moveTo>
                  <a:lnTo>
                    <a:pt x="239" y="131"/>
                  </a:lnTo>
                  <a:lnTo>
                    <a:pt x="237" y="144"/>
                  </a:lnTo>
                  <a:lnTo>
                    <a:pt x="234" y="154"/>
                  </a:lnTo>
                  <a:lnTo>
                    <a:pt x="230" y="166"/>
                  </a:lnTo>
                  <a:lnTo>
                    <a:pt x="224" y="176"/>
                  </a:lnTo>
                  <a:lnTo>
                    <a:pt x="219" y="186"/>
                  </a:lnTo>
                  <a:lnTo>
                    <a:pt x="212" y="195"/>
                  </a:lnTo>
                  <a:lnTo>
                    <a:pt x="204" y="204"/>
                  </a:lnTo>
                  <a:lnTo>
                    <a:pt x="195" y="211"/>
                  </a:lnTo>
                  <a:lnTo>
                    <a:pt x="186" y="219"/>
                  </a:lnTo>
                  <a:lnTo>
                    <a:pt x="176" y="225"/>
                  </a:lnTo>
                  <a:lnTo>
                    <a:pt x="165" y="230"/>
                  </a:lnTo>
                  <a:lnTo>
                    <a:pt x="155" y="234"/>
                  </a:lnTo>
                  <a:lnTo>
                    <a:pt x="143" y="236"/>
                  </a:lnTo>
                  <a:lnTo>
                    <a:pt x="132" y="239"/>
                  </a:lnTo>
                  <a:lnTo>
                    <a:pt x="119" y="240"/>
                  </a:lnTo>
                  <a:lnTo>
                    <a:pt x="107" y="239"/>
                  </a:lnTo>
                  <a:lnTo>
                    <a:pt x="96" y="236"/>
                  </a:lnTo>
                  <a:lnTo>
                    <a:pt x="84" y="234"/>
                  </a:lnTo>
                  <a:lnTo>
                    <a:pt x="74" y="230"/>
                  </a:lnTo>
                  <a:lnTo>
                    <a:pt x="63" y="225"/>
                  </a:lnTo>
                  <a:lnTo>
                    <a:pt x="53" y="219"/>
                  </a:lnTo>
                  <a:lnTo>
                    <a:pt x="43" y="211"/>
                  </a:lnTo>
                  <a:lnTo>
                    <a:pt x="35" y="204"/>
                  </a:lnTo>
                  <a:lnTo>
                    <a:pt x="27" y="195"/>
                  </a:lnTo>
                  <a:lnTo>
                    <a:pt x="20" y="186"/>
                  </a:lnTo>
                  <a:lnTo>
                    <a:pt x="15" y="176"/>
                  </a:lnTo>
                  <a:lnTo>
                    <a:pt x="10" y="166"/>
                  </a:lnTo>
                  <a:lnTo>
                    <a:pt x="5" y="154"/>
                  </a:lnTo>
                  <a:lnTo>
                    <a:pt x="2" y="144"/>
                  </a:lnTo>
                  <a:lnTo>
                    <a:pt x="0" y="131"/>
                  </a:lnTo>
                  <a:lnTo>
                    <a:pt x="0" y="120"/>
                  </a:lnTo>
                  <a:lnTo>
                    <a:pt x="0" y="107"/>
                  </a:lnTo>
                  <a:lnTo>
                    <a:pt x="2" y="94"/>
                  </a:lnTo>
                  <a:lnTo>
                    <a:pt x="5" y="83"/>
                  </a:lnTo>
                  <a:lnTo>
                    <a:pt x="10" y="71"/>
                  </a:lnTo>
                  <a:lnTo>
                    <a:pt x="15" y="61"/>
                  </a:lnTo>
                  <a:lnTo>
                    <a:pt x="20" y="51"/>
                  </a:lnTo>
                  <a:lnTo>
                    <a:pt x="27" y="42"/>
                  </a:lnTo>
                  <a:lnTo>
                    <a:pt x="35" y="33"/>
                  </a:lnTo>
                  <a:lnTo>
                    <a:pt x="43" y="26"/>
                  </a:lnTo>
                  <a:lnTo>
                    <a:pt x="53" y="20"/>
                  </a:lnTo>
                  <a:lnTo>
                    <a:pt x="63" y="13"/>
                  </a:lnTo>
                  <a:lnTo>
                    <a:pt x="74" y="8"/>
                  </a:lnTo>
                  <a:lnTo>
                    <a:pt x="84" y="5"/>
                  </a:lnTo>
                  <a:lnTo>
                    <a:pt x="96" y="2"/>
                  </a:lnTo>
                  <a:lnTo>
                    <a:pt x="107" y="1"/>
                  </a:lnTo>
                  <a:lnTo>
                    <a:pt x="119" y="0"/>
                  </a:lnTo>
                  <a:lnTo>
                    <a:pt x="132" y="1"/>
                  </a:lnTo>
                  <a:lnTo>
                    <a:pt x="143" y="2"/>
                  </a:lnTo>
                  <a:lnTo>
                    <a:pt x="155" y="5"/>
                  </a:lnTo>
                  <a:lnTo>
                    <a:pt x="165" y="8"/>
                  </a:lnTo>
                  <a:lnTo>
                    <a:pt x="176" y="13"/>
                  </a:lnTo>
                  <a:lnTo>
                    <a:pt x="186" y="20"/>
                  </a:lnTo>
                  <a:lnTo>
                    <a:pt x="195" y="26"/>
                  </a:lnTo>
                  <a:lnTo>
                    <a:pt x="204" y="33"/>
                  </a:lnTo>
                  <a:lnTo>
                    <a:pt x="212" y="42"/>
                  </a:lnTo>
                  <a:lnTo>
                    <a:pt x="219" y="51"/>
                  </a:lnTo>
                  <a:lnTo>
                    <a:pt x="224" y="61"/>
                  </a:lnTo>
                  <a:lnTo>
                    <a:pt x="230" y="71"/>
                  </a:lnTo>
                  <a:lnTo>
                    <a:pt x="234" y="83"/>
                  </a:lnTo>
                  <a:lnTo>
                    <a:pt x="237" y="94"/>
                  </a:lnTo>
                  <a:lnTo>
                    <a:pt x="239" y="107"/>
                  </a:lnTo>
                  <a:lnTo>
                    <a:pt x="239" y="120"/>
                  </a:lnTo>
                  <a:close/>
                </a:path>
              </a:pathLst>
            </a:custGeom>
            <a:solidFill>
              <a:srgbClr val="2B9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10865" y="822"/>
              <a:ext cx="525" cy="560"/>
            </a:xfrm>
            <a:custGeom>
              <a:avLst/>
              <a:gdLst>
                <a:gd name="T0" fmla="*/ 364 w 525"/>
                <a:gd name="T1" fmla="*/ 15 h 560"/>
                <a:gd name="T2" fmla="*/ 466 w 525"/>
                <a:gd name="T3" fmla="*/ 35 h 560"/>
                <a:gd name="T4" fmla="*/ 512 w 525"/>
                <a:gd name="T5" fmla="*/ 43 h 560"/>
                <a:gd name="T6" fmla="*/ 524 w 525"/>
                <a:gd name="T7" fmla="*/ 45 h 560"/>
                <a:gd name="T8" fmla="*/ 524 w 525"/>
                <a:gd name="T9" fmla="*/ 52 h 560"/>
                <a:gd name="T10" fmla="*/ 515 w 525"/>
                <a:gd name="T11" fmla="*/ 104 h 560"/>
                <a:gd name="T12" fmla="*/ 503 w 525"/>
                <a:gd name="T13" fmla="*/ 160 h 560"/>
                <a:gd name="T14" fmla="*/ 491 w 525"/>
                <a:gd name="T15" fmla="*/ 199 h 560"/>
                <a:gd name="T16" fmla="*/ 476 w 525"/>
                <a:gd name="T17" fmla="*/ 236 h 560"/>
                <a:gd name="T18" fmla="*/ 460 w 525"/>
                <a:gd name="T19" fmla="*/ 267 h 560"/>
                <a:gd name="T20" fmla="*/ 439 w 525"/>
                <a:gd name="T21" fmla="*/ 289 h 560"/>
                <a:gd name="T22" fmla="*/ 417 w 525"/>
                <a:gd name="T23" fmla="*/ 304 h 560"/>
                <a:gd name="T24" fmla="*/ 385 w 525"/>
                <a:gd name="T25" fmla="*/ 320 h 560"/>
                <a:gd name="T26" fmla="*/ 340 w 525"/>
                <a:gd name="T27" fmla="*/ 337 h 560"/>
                <a:gd name="T28" fmla="*/ 307 w 525"/>
                <a:gd name="T29" fmla="*/ 353 h 560"/>
                <a:gd name="T30" fmla="*/ 285 w 525"/>
                <a:gd name="T31" fmla="*/ 369 h 560"/>
                <a:gd name="T32" fmla="*/ 265 w 525"/>
                <a:gd name="T33" fmla="*/ 391 h 560"/>
                <a:gd name="T34" fmla="*/ 251 w 525"/>
                <a:gd name="T35" fmla="*/ 419 h 560"/>
                <a:gd name="T36" fmla="*/ 242 w 525"/>
                <a:gd name="T37" fmla="*/ 448 h 560"/>
                <a:gd name="T38" fmla="*/ 237 w 525"/>
                <a:gd name="T39" fmla="*/ 478 h 560"/>
                <a:gd name="T40" fmla="*/ 236 w 525"/>
                <a:gd name="T41" fmla="*/ 519 h 560"/>
                <a:gd name="T42" fmla="*/ 239 w 525"/>
                <a:gd name="T43" fmla="*/ 554 h 560"/>
                <a:gd name="T44" fmla="*/ 161 w 525"/>
                <a:gd name="T45" fmla="*/ 545 h 560"/>
                <a:gd name="T46" fmla="*/ 59 w 525"/>
                <a:gd name="T47" fmla="*/ 526 h 560"/>
                <a:gd name="T48" fmla="*/ 12 w 525"/>
                <a:gd name="T49" fmla="*/ 516 h 560"/>
                <a:gd name="T50" fmla="*/ 1 w 525"/>
                <a:gd name="T51" fmla="*/ 514 h 560"/>
                <a:gd name="T52" fmla="*/ 1 w 525"/>
                <a:gd name="T53" fmla="*/ 506 h 560"/>
                <a:gd name="T54" fmla="*/ 12 w 525"/>
                <a:gd name="T55" fmla="*/ 449 h 560"/>
                <a:gd name="T56" fmla="*/ 28 w 525"/>
                <a:gd name="T57" fmla="*/ 387 h 560"/>
                <a:gd name="T58" fmla="*/ 44 w 525"/>
                <a:gd name="T59" fmla="*/ 345 h 560"/>
                <a:gd name="T60" fmla="*/ 63 w 525"/>
                <a:gd name="T61" fmla="*/ 306 h 560"/>
                <a:gd name="T62" fmla="*/ 80 w 525"/>
                <a:gd name="T63" fmla="*/ 283 h 560"/>
                <a:gd name="T64" fmla="*/ 93 w 525"/>
                <a:gd name="T65" fmla="*/ 270 h 560"/>
                <a:gd name="T66" fmla="*/ 113 w 525"/>
                <a:gd name="T67" fmla="*/ 257 h 560"/>
                <a:gd name="T68" fmla="*/ 139 w 525"/>
                <a:gd name="T69" fmla="*/ 244 h 560"/>
                <a:gd name="T70" fmla="*/ 175 w 525"/>
                <a:gd name="T71" fmla="*/ 227 h 560"/>
                <a:gd name="T72" fmla="*/ 209 w 525"/>
                <a:gd name="T73" fmla="*/ 210 h 560"/>
                <a:gd name="T74" fmla="*/ 229 w 525"/>
                <a:gd name="T75" fmla="*/ 197 h 560"/>
                <a:gd name="T76" fmla="*/ 247 w 525"/>
                <a:gd name="T77" fmla="*/ 180 h 560"/>
                <a:gd name="T78" fmla="*/ 263 w 525"/>
                <a:gd name="T79" fmla="*/ 158 h 560"/>
                <a:gd name="T80" fmla="*/ 275 w 525"/>
                <a:gd name="T81" fmla="*/ 130 h 560"/>
                <a:gd name="T82" fmla="*/ 284 w 525"/>
                <a:gd name="T83" fmla="*/ 102 h 560"/>
                <a:gd name="T84" fmla="*/ 289 w 525"/>
                <a:gd name="T85" fmla="*/ 76 h 560"/>
                <a:gd name="T86" fmla="*/ 290 w 525"/>
                <a:gd name="T87" fmla="*/ 52 h 560"/>
                <a:gd name="T88" fmla="*/ 289 w 525"/>
                <a:gd name="T89" fmla="*/ 25 h 560"/>
                <a:gd name="T90" fmla="*/ 286 w 525"/>
                <a:gd name="T91" fmla="*/ 3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5" h="560">
                  <a:moveTo>
                    <a:pt x="285" y="0"/>
                  </a:moveTo>
                  <a:lnTo>
                    <a:pt x="364" y="15"/>
                  </a:lnTo>
                  <a:lnTo>
                    <a:pt x="423" y="26"/>
                  </a:lnTo>
                  <a:lnTo>
                    <a:pt x="466" y="35"/>
                  </a:lnTo>
                  <a:lnTo>
                    <a:pt x="494" y="40"/>
                  </a:lnTo>
                  <a:lnTo>
                    <a:pt x="512" y="43"/>
                  </a:lnTo>
                  <a:lnTo>
                    <a:pt x="521" y="44"/>
                  </a:lnTo>
                  <a:lnTo>
                    <a:pt x="524" y="45"/>
                  </a:lnTo>
                  <a:lnTo>
                    <a:pt x="525" y="45"/>
                  </a:lnTo>
                  <a:lnTo>
                    <a:pt x="524" y="52"/>
                  </a:lnTo>
                  <a:lnTo>
                    <a:pt x="521" y="73"/>
                  </a:lnTo>
                  <a:lnTo>
                    <a:pt x="515" y="104"/>
                  </a:lnTo>
                  <a:lnTo>
                    <a:pt x="508" y="140"/>
                  </a:lnTo>
                  <a:lnTo>
                    <a:pt x="503" y="160"/>
                  </a:lnTo>
                  <a:lnTo>
                    <a:pt x="498" y="179"/>
                  </a:lnTo>
                  <a:lnTo>
                    <a:pt x="491" y="199"/>
                  </a:lnTo>
                  <a:lnTo>
                    <a:pt x="485" y="218"/>
                  </a:lnTo>
                  <a:lnTo>
                    <a:pt x="476" y="236"/>
                  </a:lnTo>
                  <a:lnTo>
                    <a:pt x="468" y="252"/>
                  </a:lnTo>
                  <a:lnTo>
                    <a:pt x="460" y="267"/>
                  </a:lnTo>
                  <a:lnTo>
                    <a:pt x="449" y="280"/>
                  </a:lnTo>
                  <a:lnTo>
                    <a:pt x="439" y="289"/>
                  </a:lnTo>
                  <a:lnTo>
                    <a:pt x="428" y="298"/>
                  </a:lnTo>
                  <a:lnTo>
                    <a:pt x="417" y="304"/>
                  </a:lnTo>
                  <a:lnTo>
                    <a:pt x="407" y="310"/>
                  </a:lnTo>
                  <a:lnTo>
                    <a:pt x="385" y="320"/>
                  </a:lnTo>
                  <a:lnTo>
                    <a:pt x="362" y="328"/>
                  </a:lnTo>
                  <a:lnTo>
                    <a:pt x="340" y="337"/>
                  </a:lnTo>
                  <a:lnTo>
                    <a:pt x="317" y="346"/>
                  </a:lnTo>
                  <a:lnTo>
                    <a:pt x="307" y="353"/>
                  </a:lnTo>
                  <a:lnTo>
                    <a:pt x="295" y="361"/>
                  </a:lnTo>
                  <a:lnTo>
                    <a:pt x="285" y="369"/>
                  </a:lnTo>
                  <a:lnTo>
                    <a:pt x="274" y="380"/>
                  </a:lnTo>
                  <a:lnTo>
                    <a:pt x="265" y="391"/>
                  </a:lnTo>
                  <a:lnTo>
                    <a:pt x="257" y="405"/>
                  </a:lnTo>
                  <a:lnTo>
                    <a:pt x="251" y="419"/>
                  </a:lnTo>
                  <a:lnTo>
                    <a:pt x="246" y="433"/>
                  </a:lnTo>
                  <a:lnTo>
                    <a:pt x="242" y="448"/>
                  </a:lnTo>
                  <a:lnTo>
                    <a:pt x="240" y="463"/>
                  </a:lnTo>
                  <a:lnTo>
                    <a:pt x="237" y="478"/>
                  </a:lnTo>
                  <a:lnTo>
                    <a:pt x="236" y="492"/>
                  </a:lnTo>
                  <a:lnTo>
                    <a:pt x="236" y="519"/>
                  </a:lnTo>
                  <a:lnTo>
                    <a:pt x="237" y="540"/>
                  </a:lnTo>
                  <a:lnTo>
                    <a:pt x="239" y="554"/>
                  </a:lnTo>
                  <a:lnTo>
                    <a:pt x="240" y="560"/>
                  </a:lnTo>
                  <a:lnTo>
                    <a:pt x="161" y="545"/>
                  </a:lnTo>
                  <a:lnTo>
                    <a:pt x="101" y="533"/>
                  </a:lnTo>
                  <a:lnTo>
                    <a:pt x="59" y="526"/>
                  </a:lnTo>
                  <a:lnTo>
                    <a:pt x="30" y="520"/>
                  </a:lnTo>
                  <a:lnTo>
                    <a:pt x="12" y="516"/>
                  </a:lnTo>
                  <a:lnTo>
                    <a:pt x="4" y="515"/>
                  </a:lnTo>
                  <a:lnTo>
                    <a:pt x="1" y="514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5" y="483"/>
                  </a:lnTo>
                  <a:lnTo>
                    <a:pt x="12" y="449"/>
                  </a:lnTo>
                  <a:lnTo>
                    <a:pt x="22" y="408"/>
                  </a:lnTo>
                  <a:lnTo>
                    <a:pt x="28" y="387"/>
                  </a:lnTo>
                  <a:lnTo>
                    <a:pt x="35" y="366"/>
                  </a:lnTo>
                  <a:lnTo>
                    <a:pt x="44" y="345"/>
                  </a:lnTo>
                  <a:lnTo>
                    <a:pt x="52" y="325"/>
                  </a:lnTo>
                  <a:lnTo>
                    <a:pt x="63" y="306"/>
                  </a:lnTo>
                  <a:lnTo>
                    <a:pt x="74" y="290"/>
                  </a:lnTo>
                  <a:lnTo>
                    <a:pt x="80" y="283"/>
                  </a:lnTo>
                  <a:lnTo>
                    <a:pt x="86" y="275"/>
                  </a:lnTo>
                  <a:lnTo>
                    <a:pt x="93" y="270"/>
                  </a:lnTo>
                  <a:lnTo>
                    <a:pt x="100" y="265"/>
                  </a:lnTo>
                  <a:lnTo>
                    <a:pt x="113" y="257"/>
                  </a:lnTo>
                  <a:lnTo>
                    <a:pt x="126" y="250"/>
                  </a:lnTo>
                  <a:lnTo>
                    <a:pt x="139" y="244"/>
                  </a:lnTo>
                  <a:lnTo>
                    <a:pt x="151" y="238"/>
                  </a:lnTo>
                  <a:lnTo>
                    <a:pt x="175" y="227"/>
                  </a:lnTo>
                  <a:lnTo>
                    <a:pt x="197" y="217"/>
                  </a:lnTo>
                  <a:lnTo>
                    <a:pt x="209" y="210"/>
                  </a:lnTo>
                  <a:lnTo>
                    <a:pt x="219" y="204"/>
                  </a:lnTo>
                  <a:lnTo>
                    <a:pt x="229" y="197"/>
                  </a:lnTo>
                  <a:lnTo>
                    <a:pt x="239" y="189"/>
                  </a:lnTo>
                  <a:lnTo>
                    <a:pt x="247" y="180"/>
                  </a:lnTo>
                  <a:lnTo>
                    <a:pt x="255" y="170"/>
                  </a:lnTo>
                  <a:lnTo>
                    <a:pt x="263" y="158"/>
                  </a:lnTo>
                  <a:lnTo>
                    <a:pt x="270" y="145"/>
                  </a:lnTo>
                  <a:lnTo>
                    <a:pt x="275" y="130"/>
                  </a:lnTo>
                  <a:lnTo>
                    <a:pt x="281" y="116"/>
                  </a:lnTo>
                  <a:lnTo>
                    <a:pt x="284" y="102"/>
                  </a:lnTo>
                  <a:lnTo>
                    <a:pt x="287" y="88"/>
                  </a:lnTo>
                  <a:lnTo>
                    <a:pt x="289" y="76"/>
                  </a:lnTo>
                  <a:lnTo>
                    <a:pt x="290" y="64"/>
                  </a:lnTo>
                  <a:lnTo>
                    <a:pt x="290" y="52"/>
                  </a:lnTo>
                  <a:lnTo>
                    <a:pt x="290" y="43"/>
                  </a:lnTo>
                  <a:lnTo>
                    <a:pt x="289" y="25"/>
                  </a:lnTo>
                  <a:lnTo>
                    <a:pt x="287" y="11"/>
                  </a:lnTo>
                  <a:lnTo>
                    <a:pt x="286" y="3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B9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9359" y="1650"/>
              <a:ext cx="2026" cy="166"/>
            </a:xfrm>
            <a:custGeom>
              <a:avLst/>
              <a:gdLst>
                <a:gd name="T0" fmla="*/ 139 w 2026"/>
                <a:gd name="T1" fmla="*/ 47 h 166"/>
                <a:gd name="T2" fmla="*/ 140 w 2026"/>
                <a:gd name="T3" fmla="*/ 80 h 166"/>
                <a:gd name="T4" fmla="*/ 152 w 2026"/>
                <a:gd name="T5" fmla="*/ 133 h 166"/>
                <a:gd name="T6" fmla="*/ 185 w 2026"/>
                <a:gd name="T7" fmla="*/ 120 h 166"/>
                <a:gd name="T8" fmla="*/ 114 w 2026"/>
                <a:gd name="T9" fmla="*/ 60 h 166"/>
                <a:gd name="T10" fmla="*/ 120 w 2026"/>
                <a:gd name="T11" fmla="*/ 110 h 166"/>
                <a:gd name="T12" fmla="*/ 239 w 2026"/>
                <a:gd name="T13" fmla="*/ 120 h 166"/>
                <a:gd name="T14" fmla="*/ 350 w 2026"/>
                <a:gd name="T15" fmla="*/ 118 h 166"/>
                <a:gd name="T16" fmla="*/ 322 w 2026"/>
                <a:gd name="T17" fmla="*/ 46 h 166"/>
                <a:gd name="T18" fmla="*/ 319 w 2026"/>
                <a:gd name="T19" fmla="*/ 134 h 166"/>
                <a:gd name="T20" fmla="*/ 330 w 2026"/>
                <a:gd name="T21" fmla="*/ 36 h 166"/>
                <a:gd name="T22" fmla="*/ 397 w 2026"/>
                <a:gd name="T23" fmla="*/ 50 h 166"/>
                <a:gd name="T24" fmla="*/ 448 w 2026"/>
                <a:gd name="T25" fmla="*/ 128 h 166"/>
                <a:gd name="T26" fmla="*/ 436 w 2026"/>
                <a:gd name="T27" fmla="*/ 46 h 166"/>
                <a:gd name="T28" fmla="*/ 409 w 2026"/>
                <a:gd name="T29" fmla="*/ 118 h 166"/>
                <a:gd name="T30" fmla="*/ 626 w 2026"/>
                <a:gd name="T31" fmla="*/ 54 h 166"/>
                <a:gd name="T32" fmla="*/ 630 w 2026"/>
                <a:gd name="T33" fmla="*/ 105 h 166"/>
                <a:gd name="T34" fmla="*/ 619 w 2026"/>
                <a:gd name="T35" fmla="*/ 69 h 166"/>
                <a:gd name="T36" fmla="*/ 545 w 2026"/>
                <a:gd name="T37" fmla="*/ 3 h 166"/>
                <a:gd name="T38" fmla="*/ 731 w 2026"/>
                <a:gd name="T39" fmla="*/ 79 h 166"/>
                <a:gd name="T40" fmla="*/ 682 w 2026"/>
                <a:gd name="T41" fmla="*/ 40 h 166"/>
                <a:gd name="T42" fmla="*/ 717 w 2026"/>
                <a:gd name="T43" fmla="*/ 133 h 166"/>
                <a:gd name="T44" fmla="*/ 682 w 2026"/>
                <a:gd name="T45" fmla="*/ 118 h 166"/>
                <a:gd name="T46" fmla="*/ 801 w 2026"/>
                <a:gd name="T47" fmla="*/ 135 h 166"/>
                <a:gd name="T48" fmla="*/ 811 w 2026"/>
                <a:gd name="T49" fmla="*/ 37 h 166"/>
                <a:gd name="T50" fmla="*/ 828 w 2026"/>
                <a:gd name="T51" fmla="*/ 106 h 166"/>
                <a:gd name="T52" fmla="*/ 780 w 2026"/>
                <a:gd name="T53" fmla="*/ 53 h 166"/>
                <a:gd name="T54" fmla="*/ 918 w 2026"/>
                <a:gd name="T55" fmla="*/ 114 h 166"/>
                <a:gd name="T56" fmla="*/ 864 w 2026"/>
                <a:gd name="T57" fmla="*/ 120 h 166"/>
                <a:gd name="T58" fmla="*/ 957 w 2026"/>
                <a:gd name="T59" fmla="*/ 131 h 166"/>
                <a:gd name="T60" fmla="*/ 1037 w 2026"/>
                <a:gd name="T61" fmla="*/ 113 h 166"/>
                <a:gd name="T62" fmla="*/ 977 w 2026"/>
                <a:gd name="T63" fmla="*/ 44 h 166"/>
                <a:gd name="T64" fmla="*/ 985 w 2026"/>
                <a:gd name="T65" fmla="*/ 121 h 166"/>
                <a:gd name="T66" fmla="*/ 1024 w 2026"/>
                <a:gd name="T67" fmla="*/ 58 h 166"/>
                <a:gd name="T68" fmla="*/ 1094 w 2026"/>
                <a:gd name="T69" fmla="*/ 39 h 166"/>
                <a:gd name="T70" fmla="*/ 1230 w 2026"/>
                <a:gd name="T71" fmla="*/ 61 h 166"/>
                <a:gd name="T72" fmla="*/ 1291 w 2026"/>
                <a:gd name="T73" fmla="*/ 60 h 166"/>
                <a:gd name="T74" fmla="*/ 1213 w 2026"/>
                <a:gd name="T75" fmla="*/ 76 h 166"/>
                <a:gd name="T76" fmla="*/ 1293 w 2026"/>
                <a:gd name="T77" fmla="*/ 108 h 166"/>
                <a:gd name="T78" fmla="*/ 1223 w 2026"/>
                <a:gd name="T79" fmla="*/ 88 h 166"/>
                <a:gd name="T80" fmla="*/ 1434 w 2026"/>
                <a:gd name="T81" fmla="*/ 129 h 166"/>
                <a:gd name="T82" fmla="*/ 1384 w 2026"/>
                <a:gd name="T83" fmla="*/ 54 h 166"/>
                <a:gd name="T84" fmla="*/ 1433 w 2026"/>
                <a:gd name="T85" fmla="*/ 22 h 166"/>
                <a:gd name="T86" fmla="*/ 1369 w 2026"/>
                <a:gd name="T87" fmla="*/ 14 h 166"/>
                <a:gd name="T88" fmla="*/ 1443 w 2026"/>
                <a:gd name="T89" fmla="*/ 93 h 166"/>
                <a:gd name="T90" fmla="*/ 1356 w 2026"/>
                <a:gd name="T91" fmla="*/ 89 h 166"/>
                <a:gd name="T92" fmla="*/ 1571 w 2026"/>
                <a:gd name="T93" fmla="*/ 113 h 166"/>
                <a:gd name="T94" fmla="*/ 1532 w 2026"/>
                <a:gd name="T95" fmla="*/ 49 h 166"/>
                <a:gd name="T96" fmla="*/ 1532 w 2026"/>
                <a:gd name="T97" fmla="*/ 133 h 166"/>
                <a:gd name="T98" fmla="*/ 1556 w 2026"/>
                <a:gd name="T99" fmla="*/ 37 h 166"/>
                <a:gd name="T100" fmla="*/ 1721 w 2026"/>
                <a:gd name="T101" fmla="*/ 46 h 166"/>
                <a:gd name="T102" fmla="*/ 1751 w 2026"/>
                <a:gd name="T103" fmla="*/ 43 h 166"/>
                <a:gd name="T104" fmla="*/ 1692 w 2026"/>
                <a:gd name="T105" fmla="*/ 113 h 166"/>
                <a:gd name="T106" fmla="*/ 1753 w 2026"/>
                <a:gd name="T107" fmla="*/ 110 h 166"/>
                <a:gd name="T108" fmla="*/ 1795 w 2026"/>
                <a:gd name="T109" fmla="*/ 78 h 166"/>
                <a:gd name="T110" fmla="*/ 1859 w 2026"/>
                <a:gd name="T111" fmla="*/ 131 h 166"/>
                <a:gd name="T112" fmla="*/ 1795 w 2026"/>
                <a:gd name="T113" fmla="*/ 55 h 166"/>
                <a:gd name="T114" fmla="*/ 1914 w 2026"/>
                <a:gd name="T115" fmla="*/ 21 h 166"/>
                <a:gd name="T116" fmla="*/ 1925 w 2026"/>
                <a:gd name="T117" fmla="*/ 150 h 166"/>
                <a:gd name="T118" fmla="*/ 2006 w 2026"/>
                <a:gd name="T119" fmla="*/ 56 h 166"/>
                <a:gd name="T120" fmla="*/ 1985 w 2026"/>
                <a:gd name="T121" fmla="*/ 36 h 166"/>
                <a:gd name="T122" fmla="*/ 1974 w 2026"/>
                <a:gd name="T123" fmla="*/ 134 h 166"/>
                <a:gd name="T124" fmla="*/ 1991 w 2026"/>
                <a:gd name="T125" fmla="*/ 12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6" h="166">
                  <a:moveTo>
                    <a:pt x="6" y="14"/>
                  </a:moveTo>
                  <a:lnTo>
                    <a:pt x="84" y="14"/>
                  </a:lnTo>
                  <a:lnTo>
                    <a:pt x="0" y="121"/>
                  </a:lnTo>
                  <a:lnTo>
                    <a:pt x="0" y="131"/>
                  </a:lnTo>
                  <a:lnTo>
                    <a:pt x="100" y="131"/>
                  </a:lnTo>
                  <a:lnTo>
                    <a:pt x="100" y="121"/>
                  </a:lnTo>
                  <a:lnTo>
                    <a:pt x="14" y="121"/>
                  </a:lnTo>
                  <a:lnTo>
                    <a:pt x="98" y="14"/>
                  </a:lnTo>
                  <a:lnTo>
                    <a:pt x="98" y="3"/>
                  </a:lnTo>
                  <a:lnTo>
                    <a:pt x="6" y="3"/>
                  </a:lnTo>
                  <a:lnTo>
                    <a:pt x="6" y="14"/>
                  </a:lnTo>
                  <a:close/>
                  <a:moveTo>
                    <a:pt x="123" y="67"/>
                  </a:moveTo>
                  <a:lnTo>
                    <a:pt x="124" y="62"/>
                  </a:lnTo>
                  <a:lnTo>
                    <a:pt x="125" y="58"/>
                  </a:lnTo>
                  <a:lnTo>
                    <a:pt x="129" y="54"/>
                  </a:lnTo>
                  <a:lnTo>
                    <a:pt x="131" y="50"/>
                  </a:lnTo>
                  <a:lnTo>
                    <a:pt x="135" y="48"/>
                  </a:lnTo>
                  <a:lnTo>
                    <a:pt x="139" y="47"/>
                  </a:lnTo>
                  <a:lnTo>
                    <a:pt x="143" y="46"/>
                  </a:lnTo>
                  <a:lnTo>
                    <a:pt x="149" y="45"/>
                  </a:lnTo>
                  <a:lnTo>
                    <a:pt x="154" y="46"/>
                  </a:lnTo>
                  <a:lnTo>
                    <a:pt x="158" y="46"/>
                  </a:lnTo>
                  <a:lnTo>
                    <a:pt x="162" y="47"/>
                  </a:lnTo>
                  <a:lnTo>
                    <a:pt x="165" y="49"/>
                  </a:lnTo>
                  <a:lnTo>
                    <a:pt x="169" y="51"/>
                  </a:lnTo>
                  <a:lnTo>
                    <a:pt x="171" y="56"/>
                  </a:lnTo>
                  <a:lnTo>
                    <a:pt x="173" y="60"/>
                  </a:lnTo>
                  <a:lnTo>
                    <a:pt x="173" y="64"/>
                  </a:lnTo>
                  <a:lnTo>
                    <a:pt x="173" y="68"/>
                  </a:lnTo>
                  <a:lnTo>
                    <a:pt x="172" y="70"/>
                  </a:lnTo>
                  <a:lnTo>
                    <a:pt x="171" y="73"/>
                  </a:lnTo>
                  <a:lnTo>
                    <a:pt x="169" y="75"/>
                  </a:lnTo>
                  <a:lnTo>
                    <a:pt x="164" y="77"/>
                  </a:lnTo>
                  <a:lnTo>
                    <a:pt x="158" y="77"/>
                  </a:lnTo>
                  <a:lnTo>
                    <a:pt x="150" y="78"/>
                  </a:lnTo>
                  <a:lnTo>
                    <a:pt x="140" y="80"/>
                  </a:lnTo>
                  <a:lnTo>
                    <a:pt x="132" y="81"/>
                  </a:lnTo>
                  <a:lnTo>
                    <a:pt x="124" y="83"/>
                  </a:lnTo>
                  <a:lnTo>
                    <a:pt x="118" y="87"/>
                  </a:lnTo>
                  <a:lnTo>
                    <a:pt x="113" y="91"/>
                  </a:lnTo>
                  <a:lnTo>
                    <a:pt x="111" y="95"/>
                  </a:lnTo>
                  <a:lnTo>
                    <a:pt x="110" y="99"/>
                  </a:lnTo>
                  <a:lnTo>
                    <a:pt x="109" y="103"/>
                  </a:lnTo>
                  <a:lnTo>
                    <a:pt x="109" y="107"/>
                  </a:lnTo>
                  <a:lnTo>
                    <a:pt x="109" y="114"/>
                  </a:lnTo>
                  <a:lnTo>
                    <a:pt x="111" y="119"/>
                  </a:lnTo>
                  <a:lnTo>
                    <a:pt x="114" y="124"/>
                  </a:lnTo>
                  <a:lnTo>
                    <a:pt x="118" y="127"/>
                  </a:lnTo>
                  <a:lnTo>
                    <a:pt x="122" y="130"/>
                  </a:lnTo>
                  <a:lnTo>
                    <a:pt x="127" y="133"/>
                  </a:lnTo>
                  <a:lnTo>
                    <a:pt x="133" y="134"/>
                  </a:lnTo>
                  <a:lnTo>
                    <a:pt x="139" y="135"/>
                  </a:lnTo>
                  <a:lnTo>
                    <a:pt x="145" y="134"/>
                  </a:lnTo>
                  <a:lnTo>
                    <a:pt x="152" y="133"/>
                  </a:lnTo>
                  <a:lnTo>
                    <a:pt x="156" y="131"/>
                  </a:lnTo>
                  <a:lnTo>
                    <a:pt x="160" y="129"/>
                  </a:lnTo>
                  <a:lnTo>
                    <a:pt x="167" y="123"/>
                  </a:lnTo>
                  <a:lnTo>
                    <a:pt x="174" y="116"/>
                  </a:lnTo>
                  <a:lnTo>
                    <a:pt x="174" y="122"/>
                  </a:lnTo>
                  <a:lnTo>
                    <a:pt x="176" y="127"/>
                  </a:lnTo>
                  <a:lnTo>
                    <a:pt x="178" y="129"/>
                  </a:lnTo>
                  <a:lnTo>
                    <a:pt x="180" y="130"/>
                  </a:lnTo>
                  <a:lnTo>
                    <a:pt x="183" y="131"/>
                  </a:lnTo>
                  <a:lnTo>
                    <a:pt x="187" y="131"/>
                  </a:lnTo>
                  <a:lnTo>
                    <a:pt x="191" y="131"/>
                  </a:lnTo>
                  <a:lnTo>
                    <a:pt x="195" y="130"/>
                  </a:lnTo>
                  <a:lnTo>
                    <a:pt x="195" y="121"/>
                  </a:lnTo>
                  <a:lnTo>
                    <a:pt x="193" y="122"/>
                  </a:lnTo>
                  <a:lnTo>
                    <a:pt x="191" y="122"/>
                  </a:lnTo>
                  <a:lnTo>
                    <a:pt x="187" y="122"/>
                  </a:lnTo>
                  <a:lnTo>
                    <a:pt x="185" y="120"/>
                  </a:lnTo>
                  <a:lnTo>
                    <a:pt x="184" y="118"/>
                  </a:lnTo>
                  <a:lnTo>
                    <a:pt x="184" y="116"/>
                  </a:lnTo>
                  <a:lnTo>
                    <a:pt x="184" y="66"/>
                  </a:lnTo>
                  <a:lnTo>
                    <a:pt x="183" y="58"/>
                  </a:lnTo>
                  <a:lnTo>
                    <a:pt x="181" y="50"/>
                  </a:lnTo>
                  <a:lnTo>
                    <a:pt x="178" y="45"/>
                  </a:lnTo>
                  <a:lnTo>
                    <a:pt x="173" y="42"/>
                  </a:lnTo>
                  <a:lnTo>
                    <a:pt x="167" y="39"/>
                  </a:lnTo>
                  <a:lnTo>
                    <a:pt x="162" y="37"/>
                  </a:lnTo>
                  <a:lnTo>
                    <a:pt x="156" y="37"/>
                  </a:lnTo>
                  <a:lnTo>
                    <a:pt x="150" y="36"/>
                  </a:lnTo>
                  <a:lnTo>
                    <a:pt x="142" y="37"/>
                  </a:lnTo>
                  <a:lnTo>
                    <a:pt x="135" y="38"/>
                  </a:lnTo>
                  <a:lnTo>
                    <a:pt x="129" y="40"/>
                  </a:lnTo>
                  <a:lnTo>
                    <a:pt x="123" y="43"/>
                  </a:lnTo>
                  <a:lnTo>
                    <a:pt x="119" y="47"/>
                  </a:lnTo>
                  <a:lnTo>
                    <a:pt x="116" y="54"/>
                  </a:lnTo>
                  <a:lnTo>
                    <a:pt x="114" y="60"/>
                  </a:lnTo>
                  <a:lnTo>
                    <a:pt x="113" y="67"/>
                  </a:lnTo>
                  <a:lnTo>
                    <a:pt x="123" y="67"/>
                  </a:lnTo>
                  <a:close/>
                  <a:moveTo>
                    <a:pt x="173" y="96"/>
                  </a:moveTo>
                  <a:lnTo>
                    <a:pt x="172" y="102"/>
                  </a:lnTo>
                  <a:lnTo>
                    <a:pt x="171" y="108"/>
                  </a:lnTo>
                  <a:lnTo>
                    <a:pt x="167" y="113"/>
                  </a:lnTo>
                  <a:lnTo>
                    <a:pt x="163" y="117"/>
                  </a:lnTo>
                  <a:lnTo>
                    <a:pt x="158" y="120"/>
                  </a:lnTo>
                  <a:lnTo>
                    <a:pt x="153" y="123"/>
                  </a:lnTo>
                  <a:lnTo>
                    <a:pt x="146" y="124"/>
                  </a:lnTo>
                  <a:lnTo>
                    <a:pt x="140" y="125"/>
                  </a:lnTo>
                  <a:lnTo>
                    <a:pt x="137" y="124"/>
                  </a:lnTo>
                  <a:lnTo>
                    <a:pt x="133" y="123"/>
                  </a:lnTo>
                  <a:lnTo>
                    <a:pt x="130" y="122"/>
                  </a:lnTo>
                  <a:lnTo>
                    <a:pt x="126" y="120"/>
                  </a:lnTo>
                  <a:lnTo>
                    <a:pt x="123" y="117"/>
                  </a:lnTo>
                  <a:lnTo>
                    <a:pt x="121" y="114"/>
                  </a:lnTo>
                  <a:lnTo>
                    <a:pt x="120" y="110"/>
                  </a:lnTo>
                  <a:lnTo>
                    <a:pt x="120" y="106"/>
                  </a:lnTo>
                  <a:lnTo>
                    <a:pt x="120" y="103"/>
                  </a:lnTo>
                  <a:lnTo>
                    <a:pt x="121" y="101"/>
                  </a:lnTo>
                  <a:lnTo>
                    <a:pt x="122" y="98"/>
                  </a:lnTo>
                  <a:lnTo>
                    <a:pt x="123" y="96"/>
                  </a:lnTo>
                  <a:lnTo>
                    <a:pt x="129" y="93"/>
                  </a:lnTo>
                  <a:lnTo>
                    <a:pt x="134" y="90"/>
                  </a:lnTo>
                  <a:lnTo>
                    <a:pt x="149" y="87"/>
                  </a:lnTo>
                  <a:lnTo>
                    <a:pt x="163" y="85"/>
                  </a:lnTo>
                  <a:lnTo>
                    <a:pt x="169" y="84"/>
                  </a:lnTo>
                  <a:lnTo>
                    <a:pt x="173" y="81"/>
                  </a:lnTo>
                  <a:lnTo>
                    <a:pt x="173" y="96"/>
                  </a:lnTo>
                  <a:close/>
                  <a:moveTo>
                    <a:pt x="233" y="131"/>
                  </a:moveTo>
                  <a:lnTo>
                    <a:pt x="244" y="131"/>
                  </a:lnTo>
                  <a:lnTo>
                    <a:pt x="279" y="39"/>
                  </a:lnTo>
                  <a:lnTo>
                    <a:pt x="267" y="39"/>
                  </a:lnTo>
                  <a:lnTo>
                    <a:pt x="239" y="120"/>
                  </a:lnTo>
                  <a:lnTo>
                    <a:pt x="238" y="120"/>
                  </a:lnTo>
                  <a:lnTo>
                    <a:pt x="209" y="39"/>
                  </a:lnTo>
                  <a:lnTo>
                    <a:pt x="196" y="39"/>
                  </a:lnTo>
                  <a:lnTo>
                    <a:pt x="233" y="131"/>
                  </a:lnTo>
                  <a:close/>
                  <a:moveTo>
                    <a:pt x="330" y="45"/>
                  </a:moveTo>
                  <a:lnTo>
                    <a:pt x="337" y="46"/>
                  </a:lnTo>
                  <a:lnTo>
                    <a:pt x="343" y="49"/>
                  </a:lnTo>
                  <a:lnTo>
                    <a:pt x="350" y="53"/>
                  </a:lnTo>
                  <a:lnTo>
                    <a:pt x="354" y="58"/>
                  </a:lnTo>
                  <a:lnTo>
                    <a:pt x="357" y="64"/>
                  </a:lnTo>
                  <a:lnTo>
                    <a:pt x="360" y="70"/>
                  </a:lnTo>
                  <a:lnTo>
                    <a:pt x="361" y="78"/>
                  </a:lnTo>
                  <a:lnTo>
                    <a:pt x="362" y="85"/>
                  </a:lnTo>
                  <a:lnTo>
                    <a:pt x="361" y="93"/>
                  </a:lnTo>
                  <a:lnTo>
                    <a:pt x="360" y="100"/>
                  </a:lnTo>
                  <a:lnTo>
                    <a:pt x="357" y="106"/>
                  </a:lnTo>
                  <a:lnTo>
                    <a:pt x="354" y="113"/>
                  </a:lnTo>
                  <a:lnTo>
                    <a:pt x="350" y="118"/>
                  </a:lnTo>
                  <a:lnTo>
                    <a:pt x="343" y="121"/>
                  </a:lnTo>
                  <a:lnTo>
                    <a:pt x="337" y="124"/>
                  </a:lnTo>
                  <a:lnTo>
                    <a:pt x="330" y="125"/>
                  </a:lnTo>
                  <a:lnTo>
                    <a:pt x="322" y="124"/>
                  </a:lnTo>
                  <a:lnTo>
                    <a:pt x="315" y="121"/>
                  </a:lnTo>
                  <a:lnTo>
                    <a:pt x="310" y="118"/>
                  </a:lnTo>
                  <a:lnTo>
                    <a:pt x="305" y="113"/>
                  </a:lnTo>
                  <a:lnTo>
                    <a:pt x="301" y="106"/>
                  </a:lnTo>
                  <a:lnTo>
                    <a:pt x="299" y="100"/>
                  </a:lnTo>
                  <a:lnTo>
                    <a:pt x="297" y="93"/>
                  </a:lnTo>
                  <a:lnTo>
                    <a:pt x="297" y="85"/>
                  </a:lnTo>
                  <a:lnTo>
                    <a:pt x="297" y="78"/>
                  </a:lnTo>
                  <a:lnTo>
                    <a:pt x="299" y="70"/>
                  </a:lnTo>
                  <a:lnTo>
                    <a:pt x="301" y="64"/>
                  </a:lnTo>
                  <a:lnTo>
                    <a:pt x="305" y="58"/>
                  </a:lnTo>
                  <a:lnTo>
                    <a:pt x="310" y="53"/>
                  </a:lnTo>
                  <a:lnTo>
                    <a:pt x="315" y="49"/>
                  </a:lnTo>
                  <a:lnTo>
                    <a:pt x="322" y="46"/>
                  </a:lnTo>
                  <a:lnTo>
                    <a:pt x="330" y="45"/>
                  </a:lnTo>
                  <a:close/>
                  <a:moveTo>
                    <a:pt x="330" y="36"/>
                  </a:moveTo>
                  <a:lnTo>
                    <a:pt x="319" y="37"/>
                  </a:lnTo>
                  <a:lnTo>
                    <a:pt x="311" y="40"/>
                  </a:lnTo>
                  <a:lnTo>
                    <a:pt x="303" y="44"/>
                  </a:lnTo>
                  <a:lnTo>
                    <a:pt x="297" y="50"/>
                  </a:lnTo>
                  <a:lnTo>
                    <a:pt x="292" y="58"/>
                  </a:lnTo>
                  <a:lnTo>
                    <a:pt x="289" y="66"/>
                  </a:lnTo>
                  <a:lnTo>
                    <a:pt x="286" y="76"/>
                  </a:lnTo>
                  <a:lnTo>
                    <a:pt x="285" y="85"/>
                  </a:lnTo>
                  <a:lnTo>
                    <a:pt x="286" y="95"/>
                  </a:lnTo>
                  <a:lnTo>
                    <a:pt x="289" y="104"/>
                  </a:lnTo>
                  <a:lnTo>
                    <a:pt x="292" y="113"/>
                  </a:lnTo>
                  <a:lnTo>
                    <a:pt x="297" y="120"/>
                  </a:lnTo>
                  <a:lnTo>
                    <a:pt x="303" y="126"/>
                  </a:lnTo>
                  <a:lnTo>
                    <a:pt x="311" y="130"/>
                  </a:lnTo>
                  <a:lnTo>
                    <a:pt x="315" y="133"/>
                  </a:lnTo>
                  <a:lnTo>
                    <a:pt x="319" y="134"/>
                  </a:lnTo>
                  <a:lnTo>
                    <a:pt x="324" y="134"/>
                  </a:lnTo>
                  <a:lnTo>
                    <a:pt x="330" y="135"/>
                  </a:lnTo>
                  <a:lnTo>
                    <a:pt x="339" y="134"/>
                  </a:lnTo>
                  <a:lnTo>
                    <a:pt x="349" y="130"/>
                  </a:lnTo>
                  <a:lnTo>
                    <a:pt x="356" y="126"/>
                  </a:lnTo>
                  <a:lnTo>
                    <a:pt x="362" y="120"/>
                  </a:lnTo>
                  <a:lnTo>
                    <a:pt x="366" y="113"/>
                  </a:lnTo>
                  <a:lnTo>
                    <a:pt x="371" y="104"/>
                  </a:lnTo>
                  <a:lnTo>
                    <a:pt x="373" y="95"/>
                  </a:lnTo>
                  <a:lnTo>
                    <a:pt x="374" y="85"/>
                  </a:lnTo>
                  <a:lnTo>
                    <a:pt x="373" y="76"/>
                  </a:lnTo>
                  <a:lnTo>
                    <a:pt x="371" y="66"/>
                  </a:lnTo>
                  <a:lnTo>
                    <a:pt x="366" y="58"/>
                  </a:lnTo>
                  <a:lnTo>
                    <a:pt x="362" y="50"/>
                  </a:lnTo>
                  <a:lnTo>
                    <a:pt x="356" y="44"/>
                  </a:lnTo>
                  <a:lnTo>
                    <a:pt x="349" y="40"/>
                  </a:lnTo>
                  <a:lnTo>
                    <a:pt x="339" y="37"/>
                  </a:lnTo>
                  <a:lnTo>
                    <a:pt x="330" y="36"/>
                  </a:lnTo>
                  <a:close/>
                  <a:moveTo>
                    <a:pt x="472" y="3"/>
                  </a:moveTo>
                  <a:lnTo>
                    <a:pt x="461" y="3"/>
                  </a:lnTo>
                  <a:lnTo>
                    <a:pt x="461" y="57"/>
                  </a:lnTo>
                  <a:lnTo>
                    <a:pt x="460" y="57"/>
                  </a:lnTo>
                  <a:lnTo>
                    <a:pt x="458" y="51"/>
                  </a:lnTo>
                  <a:lnTo>
                    <a:pt x="455" y="47"/>
                  </a:lnTo>
                  <a:lnTo>
                    <a:pt x="452" y="44"/>
                  </a:lnTo>
                  <a:lnTo>
                    <a:pt x="448" y="41"/>
                  </a:lnTo>
                  <a:lnTo>
                    <a:pt x="443" y="39"/>
                  </a:lnTo>
                  <a:lnTo>
                    <a:pt x="438" y="38"/>
                  </a:lnTo>
                  <a:lnTo>
                    <a:pt x="433" y="37"/>
                  </a:lnTo>
                  <a:lnTo>
                    <a:pt x="429" y="36"/>
                  </a:lnTo>
                  <a:lnTo>
                    <a:pt x="423" y="37"/>
                  </a:lnTo>
                  <a:lnTo>
                    <a:pt x="418" y="37"/>
                  </a:lnTo>
                  <a:lnTo>
                    <a:pt x="414" y="38"/>
                  </a:lnTo>
                  <a:lnTo>
                    <a:pt x="410" y="40"/>
                  </a:lnTo>
                  <a:lnTo>
                    <a:pt x="402" y="44"/>
                  </a:lnTo>
                  <a:lnTo>
                    <a:pt x="397" y="50"/>
                  </a:lnTo>
                  <a:lnTo>
                    <a:pt x="392" y="58"/>
                  </a:lnTo>
                  <a:lnTo>
                    <a:pt x="389" y="66"/>
                  </a:lnTo>
                  <a:lnTo>
                    <a:pt x="386" y="76"/>
                  </a:lnTo>
                  <a:lnTo>
                    <a:pt x="386" y="85"/>
                  </a:lnTo>
                  <a:lnTo>
                    <a:pt x="386" y="95"/>
                  </a:lnTo>
                  <a:lnTo>
                    <a:pt x="389" y="104"/>
                  </a:lnTo>
                  <a:lnTo>
                    <a:pt x="392" y="113"/>
                  </a:lnTo>
                  <a:lnTo>
                    <a:pt x="397" y="120"/>
                  </a:lnTo>
                  <a:lnTo>
                    <a:pt x="402" y="126"/>
                  </a:lnTo>
                  <a:lnTo>
                    <a:pt x="410" y="130"/>
                  </a:lnTo>
                  <a:lnTo>
                    <a:pt x="414" y="133"/>
                  </a:lnTo>
                  <a:lnTo>
                    <a:pt x="418" y="134"/>
                  </a:lnTo>
                  <a:lnTo>
                    <a:pt x="423" y="134"/>
                  </a:lnTo>
                  <a:lnTo>
                    <a:pt x="429" y="135"/>
                  </a:lnTo>
                  <a:lnTo>
                    <a:pt x="433" y="134"/>
                  </a:lnTo>
                  <a:lnTo>
                    <a:pt x="438" y="133"/>
                  </a:lnTo>
                  <a:lnTo>
                    <a:pt x="443" y="131"/>
                  </a:lnTo>
                  <a:lnTo>
                    <a:pt x="448" y="128"/>
                  </a:lnTo>
                  <a:lnTo>
                    <a:pt x="452" y="126"/>
                  </a:lnTo>
                  <a:lnTo>
                    <a:pt x="456" y="122"/>
                  </a:lnTo>
                  <a:lnTo>
                    <a:pt x="459" y="119"/>
                  </a:lnTo>
                  <a:lnTo>
                    <a:pt x="461" y="114"/>
                  </a:lnTo>
                  <a:lnTo>
                    <a:pt x="461" y="131"/>
                  </a:lnTo>
                  <a:lnTo>
                    <a:pt x="472" y="131"/>
                  </a:lnTo>
                  <a:lnTo>
                    <a:pt x="472" y="3"/>
                  </a:lnTo>
                  <a:close/>
                  <a:moveTo>
                    <a:pt x="398" y="85"/>
                  </a:moveTo>
                  <a:lnTo>
                    <a:pt x="398" y="78"/>
                  </a:lnTo>
                  <a:lnTo>
                    <a:pt x="399" y="70"/>
                  </a:lnTo>
                  <a:lnTo>
                    <a:pt x="401" y="64"/>
                  </a:lnTo>
                  <a:lnTo>
                    <a:pt x="404" y="58"/>
                  </a:lnTo>
                  <a:lnTo>
                    <a:pt x="409" y="53"/>
                  </a:lnTo>
                  <a:lnTo>
                    <a:pt x="414" y="49"/>
                  </a:lnTo>
                  <a:lnTo>
                    <a:pt x="420" y="46"/>
                  </a:lnTo>
                  <a:lnTo>
                    <a:pt x="429" y="45"/>
                  </a:lnTo>
                  <a:lnTo>
                    <a:pt x="436" y="46"/>
                  </a:lnTo>
                  <a:lnTo>
                    <a:pt x="443" y="49"/>
                  </a:lnTo>
                  <a:lnTo>
                    <a:pt x="449" y="53"/>
                  </a:lnTo>
                  <a:lnTo>
                    <a:pt x="454" y="58"/>
                  </a:lnTo>
                  <a:lnTo>
                    <a:pt x="457" y="64"/>
                  </a:lnTo>
                  <a:lnTo>
                    <a:pt x="459" y="70"/>
                  </a:lnTo>
                  <a:lnTo>
                    <a:pt x="460" y="78"/>
                  </a:lnTo>
                  <a:lnTo>
                    <a:pt x="461" y="85"/>
                  </a:lnTo>
                  <a:lnTo>
                    <a:pt x="460" y="93"/>
                  </a:lnTo>
                  <a:lnTo>
                    <a:pt x="459" y="100"/>
                  </a:lnTo>
                  <a:lnTo>
                    <a:pt x="457" y="106"/>
                  </a:lnTo>
                  <a:lnTo>
                    <a:pt x="454" y="113"/>
                  </a:lnTo>
                  <a:lnTo>
                    <a:pt x="449" y="118"/>
                  </a:lnTo>
                  <a:lnTo>
                    <a:pt x="443" y="121"/>
                  </a:lnTo>
                  <a:lnTo>
                    <a:pt x="436" y="124"/>
                  </a:lnTo>
                  <a:lnTo>
                    <a:pt x="429" y="125"/>
                  </a:lnTo>
                  <a:lnTo>
                    <a:pt x="420" y="124"/>
                  </a:lnTo>
                  <a:lnTo>
                    <a:pt x="414" y="121"/>
                  </a:lnTo>
                  <a:lnTo>
                    <a:pt x="409" y="118"/>
                  </a:lnTo>
                  <a:lnTo>
                    <a:pt x="404" y="113"/>
                  </a:lnTo>
                  <a:lnTo>
                    <a:pt x="401" y="106"/>
                  </a:lnTo>
                  <a:lnTo>
                    <a:pt x="399" y="100"/>
                  </a:lnTo>
                  <a:lnTo>
                    <a:pt x="398" y="93"/>
                  </a:lnTo>
                  <a:lnTo>
                    <a:pt x="398" y="85"/>
                  </a:lnTo>
                  <a:close/>
                  <a:moveTo>
                    <a:pt x="558" y="14"/>
                  </a:moveTo>
                  <a:lnTo>
                    <a:pt x="603" y="14"/>
                  </a:lnTo>
                  <a:lnTo>
                    <a:pt x="611" y="14"/>
                  </a:lnTo>
                  <a:lnTo>
                    <a:pt x="616" y="16"/>
                  </a:lnTo>
                  <a:lnTo>
                    <a:pt x="621" y="18"/>
                  </a:lnTo>
                  <a:lnTo>
                    <a:pt x="624" y="20"/>
                  </a:lnTo>
                  <a:lnTo>
                    <a:pt x="628" y="24"/>
                  </a:lnTo>
                  <a:lnTo>
                    <a:pt x="630" y="28"/>
                  </a:lnTo>
                  <a:lnTo>
                    <a:pt x="631" y="34"/>
                  </a:lnTo>
                  <a:lnTo>
                    <a:pt x="632" y="39"/>
                  </a:lnTo>
                  <a:lnTo>
                    <a:pt x="631" y="45"/>
                  </a:lnTo>
                  <a:lnTo>
                    <a:pt x="630" y="49"/>
                  </a:lnTo>
                  <a:lnTo>
                    <a:pt x="626" y="54"/>
                  </a:lnTo>
                  <a:lnTo>
                    <a:pt x="623" y="58"/>
                  </a:lnTo>
                  <a:lnTo>
                    <a:pt x="619" y="60"/>
                  </a:lnTo>
                  <a:lnTo>
                    <a:pt x="615" y="62"/>
                  </a:lnTo>
                  <a:lnTo>
                    <a:pt x="610" y="64"/>
                  </a:lnTo>
                  <a:lnTo>
                    <a:pt x="603" y="64"/>
                  </a:lnTo>
                  <a:lnTo>
                    <a:pt x="558" y="64"/>
                  </a:lnTo>
                  <a:lnTo>
                    <a:pt x="558" y="14"/>
                  </a:lnTo>
                  <a:close/>
                  <a:moveTo>
                    <a:pt x="545" y="131"/>
                  </a:moveTo>
                  <a:lnTo>
                    <a:pt x="558" y="131"/>
                  </a:lnTo>
                  <a:lnTo>
                    <a:pt x="558" y="75"/>
                  </a:lnTo>
                  <a:lnTo>
                    <a:pt x="604" y="75"/>
                  </a:lnTo>
                  <a:lnTo>
                    <a:pt x="612" y="75"/>
                  </a:lnTo>
                  <a:lnTo>
                    <a:pt x="618" y="78"/>
                  </a:lnTo>
                  <a:lnTo>
                    <a:pt x="622" y="81"/>
                  </a:lnTo>
                  <a:lnTo>
                    <a:pt x="625" y="86"/>
                  </a:lnTo>
                  <a:lnTo>
                    <a:pt x="628" y="91"/>
                  </a:lnTo>
                  <a:lnTo>
                    <a:pt x="629" y="98"/>
                  </a:lnTo>
                  <a:lnTo>
                    <a:pt x="630" y="105"/>
                  </a:lnTo>
                  <a:lnTo>
                    <a:pt x="631" y="111"/>
                  </a:lnTo>
                  <a:lnTo>
                    <a:pt x="631" y="122"/>
                  </a:lnTo>
                  <a:lnTo>
                    <a:pt x="634" y="131"/>
                  </a:lnTo>
                  <a:lnTo>
                    <a:pt x="648" y="131"/>
                  </a:lnTo>
                  <a:lnTo>
                    <a:pt x="645" y="128"/>
                  </a:lnTo>
                  <a:lnTo>
                    <a:pt x="644" y="125"/>
                  </a:lnTo>
                  <a:lnTo>
                    <a:pt x="643" y="121"/>
                  </a:lnTo>
                  <a:lnTo>
                    <a:pt x="642" y="116"/>
                  </a:lnTo>
                  <a:lnTo>
                    <a:pt x="641" y="106"/>
                  </a:lnTo>
                  <a:lnTo>
                    <a:pt x="641" y="99"/>
                  </a:lnTo>
                  <a:lnTo>
                    <a:pt x="640" y="94"/>
                  </a:lnTo>
                  <a:lnTo>
                    <a:pt x="640" y="88"/>
                  </a:lnTo>
                  <a:lnTo>
                    <a:pt x="638" y="83"/>
                  </a:lnTo>
                  <a:lnTo>
                    <a:pt x="636" y="79"/>
                  </a:lnTo>
                  <a:lnTo>
                    <a:pt x="633" y="76"/>
                  </a:lnTo>
                  <a:lnTo>
                    <a:pt x="630" y="73"/>
                  </a:lnTo>
                  <a:lnTo>
                    <a:pt x="624" y="71"/>
                  </a:lnTo>
                  <a:lnTo>
                    <a:pt x="619" y="69"/>
                  </a:lnTo>
                  <a:lnTo>
                    <a:pt x="624" y="67"/>
                  </a:lnTo>
                  <a:lnTo>
                    <a:pt x="630" y="65"/>
                  </a:lnTo>
                  <a:lnTo>
                    <a:pt x="634" y="62"/>
                  </a:lnTo>
                  <a:lnTo>
                    <a:pt x="637" y="58"/>
                  </a:lnTo>
                  <a:lnTo>
                    <a:pt x="640" y="54"/>
                  </a:lnTo>
                  <a:lnTo>
                    <a:pt x="642" y="48"/>
                  </a:lnTo>
                  <a:lnTo>
                    <a:pt x="643" y="42"/>
                  </a:lnTo>
                  <a:lnTo>
                    <a:pt x="643" y="37"/>
                  </a:lnTo>
                  <a:lnTo>
                    <a:pt x="643" y="28"/>
                  </a:lnTo>
                  <a:lnTo>
                    <a:pt x="640" y="22"/>
                  </a:lnTo>
                  <a:lnTo>
                    <a:pt x="637" y="16"/>
                  </a:lnTo>
                  <a:lnTo>
                    <a:pt x="632" y="12"/>
                  </a:lnTo>
                  <a:lnTo>
                    <a:pt x="626" y="7"/>
                  </a:lnTo>
                  <a:lnTo>
                    <a:pt x="620" y="5"/>
                  </a:lnTo>
                  <a:lnTo>
                    <a:pt x="613" y="3"/>
                  </a:lnTo>
                  <a:lnTo>
                    <a:pt x="604" y="3"/>
                  </a:lnTo>
                  <a:lnTo>
                    <a:pt x="545" y="3"/>
                  </a:lnTo>
                  <a:lnTo>
                    <a:pt x="545" y="131"/>
                  </a:lnTo>
                  <a:close/>
                  <a:moveTo>
                    <a:pt x="671" y="79"/>
                  </a:moveTo>
                  <a:lnTo>
                    <a:pt x="672" y="73"/>
                  </a:lnTo>
                  <a:lnTo>
                    <a:pt x="674" y="66"/>
                  </a:lnTo>
                  <a:lnTo>
                    <a:pt x="676" y="61"/>
                  </a:lnTo>
                  <a:lnTo>
                    <a:pt x="679" y="56"/>
                  </a:lnTo>
                  <a:lnTo>
                    <a:pt x="683" y="51"/>
                  </a:lnTo>
                  <a:lnTo>
                    <a:pt x="689" y="48"/>
                  </a:lnTo>
                  <a:lnTo>
                    <a:pt x="694" y="46"/>
                  </a:lnTo>
                  <a:lnTo>
                    <a:pt x="701" y="45"/>
                  </a:lnTo>
                  <a:lnTo>
                    <a:pt x="708" y="46"/>
                  </a:lnTo>
                  <a:lnTo>
                    <a:pt x="713" y="48"/>
                  </a:lnTo>
                  <a:lnTo>
                    <a:pt x="718" y="51"/>
                  </a:lnTo>
                  <a:lnTo>
                    <a:pt x="722" y="56"/>
                  </a:lnTo>
                  <a:lnTo>
                    <a:pt x="725" y="61"/>
                  </a:lnTo>
                  <a:lnTo>
                    <a:pt x="729" y="66"/>
                  </a:lnTo>
                  <a:lnTo>
                    <a:pt x="730" y="73"/>
                  </a:lnTo>
                  <a:lnTo>
                    <a:pt x="731" y="79"/>
                  </a:lnTo>
                  <a:lnTo>
                    <a:pt x="671" y="79"/>
                  </a:lnTo>
                  <a:close/>
                  <a:moveTo>
                    <a:pt x="742" y="88"/>
                  </a:moveTo>
                  <a:lnTo>
                    <a:pt x="741" y="79"/>
                  </a:lnTo>
                  <a:lnTo>
                    <a:pt x="740" y="69"/>
                  </a:lnTo>
                  <a:lnTo>
                    <a:pt x="737" y="60"/>
                  </a:lnTo>
                  <a:lnTo>
                    <a:pt x="733" y="53"/>
                  </a:lnTo>
                  <a:lnTo>
                    <a:pt x="731" y="48"/>
                  </a:lnTo>
                  <a:lnTo>
                    <a:pt x="728" y="45"/>
                  </a:lnTo>
                  <a:lnTo>
                    <a:pt x="723" y="43"/>
                  </a:lnTo>
                  <a:lnTo>
                    <a:pt x="720" y="41"/>
                  </a:lnTo>
                  <a:lnTo>
                    <a:pt x="716" y="39"/>
                  </a:lnTo>
                  <a:lnTo>
                    <a:pt x="712" y="37"/>
                  </a:lnTo>
                  <a:lnTo>
                    <a:pt x="707" y="37"/>
                  </a:lnTo>
                  <a:lnTo>
                    <a:pt x="701" y="36"/>
                  </a:lnTo>
                  <a:lnTo>
                    <a:pt x="696" y="37"/>
                  </a:lnTo>
                  <a:lnTo>
                    <a:pt x="691" y="37"/>
                  </a:lnTo>
                  <a:lnTo>
                    <a:pt x="686" y="39"/>
                  </a:lnTo>
                  <a:lnTo>
                    <a:pt x="682" y="40"/>
                  </a:lnTo>
                  <a:lnTo>
                    <a:pt x="675" y="45"/>
                  </a:lnTo>
                  <a:lnTo>
                    <a:pt x="669" y="51"/>
                  </a:lnTo>
                  <a:lnTo>
                    <a:pt x="664" y="59"/>
                  </a:lnTo>
                  <a:lnTo>
                    <a:pt x="661" y="67"/>
                  </a:lnTo>
                  <a:lnTo>
                    <a:pt x="659" y="76"/>
                  </a:lnTo>
                  <a:lnTo>
                    <a:pt x="659" y="85"/>
                  </a:lnTo>
                  <a:lnTo>
                    <a:pt x="659" y="95"/>
                  </a:lnTo>
                  <a:lnTo>
                    <a:pt x="661" y="104"/>
                  </a:lnTo>
                  <a:lnTo>
                    <a:pt x="664" y="113"/>
                  </a:lnTo>
                  <a:lnTo>
                    <a:pt x="669" y="120"/>
                  </a:lnTo>
                  <a:lnTo>
                    <a:pt x="675" y="126"/>
                  </a:lnTo>
                  <a:lnTo>
                    <a:pt x="682" y="130"/>
                  </a:lnTo>
                  <a:lnTo>
                    <a:pt x="686" y="133"/>
                  </a:lnTo>
                  <a:lnTo>
                    <a:pt x="691" y="134"/>
                  </a:lnTo>
                  <a:lnTo>
                    <a:pt x="696" y="134"/>
                  </a:lnTo>
                  <a:lnTo>
                    <a:pt x="701" y="135"/>
                  </a:lnTo>
                  <a:lnTo>
                    <a:pt x="710" y="134"/>
                  </a:lnTo>
                  <a:lnTo>
                    <a:pt x="717" y="133"/>
                  </a:lnTo>
                  <a:lnTo>
                    <a:pt x="723" y="129"/>
                  </a:lnTo>
                  <a:lnTo>
                    <a:pt x="729" y="125"/>
                  </a:lnTo>
                  <a:lnTo>
                    <a:pt x="733" y="121"/>
                  </a:lnTo>
                  <a:lnTo>
                    <a:pt x="736" y="115"/>
                  </a:lnTo>
                  <a:lnTo>
                    <a:pt x="739" y="108"/>
                  </a:lnTo>
                  <a:lnTo>
                    <a:pt x="741" y="101"/>
                  </a:lnTo>
                  <a:lnTo>
                    <a:pt x="730" y="101"/>
                  </a:lnTo>
                  <a:lnTo>
                    <a:pt x="729" y="106"/>
                  </a:lnTo>
                  <a:lnTo>
                    <a:pt x="727" y="110"/>
                  </a:lnTo>
                  <a:lnTo>
                    <a:pt x="723" y="115"/>
                  </a:lnTo>
                  <a:lnTo>
                    <a:pt x="720" y="118"/>
                  </a:lnTo>
                  <a:lnTo>
                    <a:pt x="717" y="121"/>
                  </a:lnTo>
                  <a:lnTo>
                    <a:pt x="712" y="123"/>
                  </a:lnTo>
                  <a:lnTo>
                    <a:pt x="707" y="124"/>
                  </a:lnTo>
                  <a:lnTo>
                    <a:pt x="701" y="125"/>
                  </a:lnTo>
                  <a:lnTo>
                    <a:pt x="694" y="124"/>
                  </a:lnTo>
                  <a:lnTo>
                    <a:pt x="688" y="121"/>
                  </a:lnTo>
                  <a:lnTo>
                    <a:pt x="682" y="118"/>
                  </a:lnTo>
                  <a:lnTo>
                    <a:pt x="678" y="113"/>
                  </a:lnTo>
                  <a:lnTo>
                    <a:pt x="674" y="107"/>
                  </a:lnTo>
                  <a:lnTo>
                    <a:pt x="672" y="101"/>
                  </a:lnTo>
                  <a:lnTo>
                    <a:pt x="671" y="95"/>
                  </a:lnTo>
                  <a:lnTo>
                    <a:pt x="671" y="88"/>
                  </a:lnTo>
                  <a:lnTo>
                    <a:pt x="742" y="88"/>
                  </a:lnTo>
                  <a:close/>
                  <a:moveTo>
                    <a:pt x="757" y="166"/>
                  </a:moveTo>
                  <a:lnTo>
                    <a:pt x="769" y="166"/>
                  </a:lnTo>
                  <a:lnTo>
                    <a:pt x="769" y="114"/>
                  </a:lnTo>
                  <a:lnTo>
                    <a:pt x="771" y="119"/>
                  </a:lnTo>
                  <a:lnTo>
                    <a:pt x="774" y="123"/>
                  </a:lnTo>
                  <a:lnTo>
                    <a:pt x="778" y="126"/>
                  </a:lnTo>
                  <a:lnTo>
                    <a:pt x="781" y="129"/>
                  </a:lnTo>
                  <a:lnTo>
                    <a:pt x="787" y="131"/>
                  </a:lnTo>
                  <a:lnTo>
                    <a:pt x="791" y="133"/>
                  </a:lnTo>
                  <a:lnTo>
                    <a:pt x="796" y="134"/>
                  </a:lnTo>
                  <a:lnTo>
                    <a:pt x="801" y="135"/>
                  </a:lnTo>
                  <a:lnTo>
                    <a:pt x="807" y="134"/>
                  </a:lnTo>
                  <a:lnTo>
                    <a:pt x="811" y="134"/>
                  </a:lnTo>
                  <a:lnTo>
                    <a:pt x="815" y="133"/>
                  </a:lnTo>
                  <a:lnTo>
                    <a:pt x="819" y="130"/>
                  </a:lnTo>
                  <a:lnTo>
                    <a:pt x="827" y="126"/>
                  </a:lnTo>
                  <a:lnTo>
                    <a:pt x="833" y="120"/>
                  </a:lnTo>
                  <a:lnTo>
                    <a:pt x="837" y="113"/>
                  </a:lnTo>
                  <a:lnTo>
                    <a:pt x="840" y="104"/>
                  </a:lnTo>
                  <a:lnTo>
                    <a:pt x="842" y="95"/>
                  </a:lnTo>
                  <a:lnTo>
                    <a:pt x="843" y="85"/>
                  </a:lnTo>
                  <a:lnTo>
                    <a:pt x="842" y="76"/>
                  </a:lnTo>
                  <a:lnTo>
                    <a:pt x="840" y="66"/>
                  </a:lnTo>
                  <a:lnTo>
                    <a:pt x="837" y="58"/>
                  </a:lnTo>
                  <a:lnTo>
                    <a:pt x="833" y="50"/>
                  </a:lnTo>
                  <a:lnTo>
                    <a:pt x="827" y="44"/>
                  </a:lnTo>
                  <a:lnTo>
                    <a:pt x="819" y="40"/>
                  </a:lnTo>
                  <a:lnTo>
                    <a:pt x="815" y="38"/>
                  </a:lnTo>
                  <a:lnTo>
                    <a:pt x="811" y="37"/>
                  </a:lnTo>
                  <a:lnTo>
                    <a:pt x="807" y="37"/>
                  </a:lnTo>
                  <a:lnTo>
                    <a:pt x="801" y="36"/>
                  </a:lnTo>
                  <a:lnTo>
                    <a:pt x="796" y="37"/>
                  </a:lnTo>
                  <a:lnTo>
                    <a:pt x="791" y="38"/>
                  </a:lnTo>
                  <a:lnTo>
                    <a:pt x="785" y="39"/>
                  </a:lnTo>
                  <a:lnTo>
                    <a:pt x="781" y="41"/>
                  </a:lnTo>
                  <a:lnTo>
                    <a:pt x="777" y="44"/>
                  </a:lnTo>
                  <a:lnTo>
                    <a:pt x="773" y="47"/>
                  </a:lnTo>
                  <a:lnTo>
                    <a:pt x="771" y="51"/>
                  </a:lnTo>
                  <a:lnTo>
                    <a:pt x="768" y="57"/>
                  </a:lnTo>
                  <a:lnTo>
                    <a:pt x="768" y="39"/>
                  </a:lnTo>
                  <a:lnTo>
                    <a:pt x="757" y="39"/>
                  </a:lnTo>
                  <a:lnTo>
                    <a:pt x="757" y="166"/>
                  </a:lnTo>
                  <a:close/>
                  <a:moveTo>
                    <a:pt x="832" y="85"/>
                  </a:moveTo>
                  <a:lnTo>
                    <a:pt x="831" y="93"/>
                  </a:lnTo>
                  <a:lnTo>
                    <a:pt x="830" y="100"/>
                  </a:lnTo>
                  <a:lnTo>
                    <a:pt x="828" y="106"/>
                  </a:lnTo>
                  <a:lnTo>
                    <a:pt x="824" y="113"/>
                  </a:lnTo>
                  <a:lnTo>
                    <a:pt x="820" y="118"/>
                  </a:lnTo>
                  <a:lnTo>
                    <a:pt x="815" y="121"/>
                  </a:lnTo>
                  <a:lnTo>
                    <a:pt x="809" y="124"/>
                  </a:lnTo>
                  <a:lnTo>
                    <a:pt x="801" y="125"/>
                  </a:lnTo>
                  <a:lnTo>
                    <a:pt x="793" y="124"/>
                  </a:lnTo>
                  <a:lnTo>
                    <a:pt x="785" y="121"/>
                  </a:lnTo>
                  <a:lnTo>
                    <a:pt x="780" y="118"/>
                  </a:lnTo>
                  <a:lnTo>
                    <a:pt x="776" y="113"/>
                  </a:lnTo>
                  <a:lnTo>
                    <a:pt x="773" y="106"/>
                  </a:lnTo>
                  <a:lnTo>
                    <a:pt x="771" y="100"/>
                  </a:lnTo>
                  <a:lnTo>
                    <a:pt x="769" y="93"/>
                  </a:lnTo>
                  <a:lnTo>
                    <a:pt x="769" y="85"/>
                  </a:lnTo>
                  <a:lnTo>
                    <a:pt x="769" y="78"/>
                  </a:lnTo>
                  <a:lnTo>
                    <a:pt x="770" y="70"/>
                  </a:lnTo>
                  <a:lnTo>
                    <a:pt x="772" y="63"/>
                  </a:lnTo>
                  <a:lnTo>
                    <a:pt x="775" y="58"/>
                  </a:lnTo>
                  <a:lnTo>
                    <a:pt x="780" y="53"/>
                  </a:lnTo>
                  <a:lnTo>
                    <a:pt x="785" y="48"/>
                  </a:lnTo>
                  <a:lnTo>
                    <a:pt x="793" y="46"/>
                  </a:lnTo>
                  <a:lnTo>
                    <a:pt x="801" y="45"/>
                  </a:lnTo>
                  <a:lnTo>
                    <a:pt x="809" y="46"/>
                  </a:lnTo>
                  <a:lnTo>
                    <a:pt x="815" y="49"/>
                  </a:lnTo>
                  <a:lnTo>
                    <a:pt x="820" y="53"/>
                  </a:lnTo>
                  <a:lnTo>
                    <a:pt x="824" y="58"/>
                  </a:lnTo>
                  <a:lnTo>
                    <a:pt x="828" y="64"/>
                  </a:lnTo>
                  <a:lnTo>
                    <a:pt x="830" y="70"/>
                  </a:lnTo>
                  <a:lnTo>
                    <a:pt x="831" y="78"/>
                  </a:lnTo>
                  <a:lnTo>
                    <a:pt x="832" y="85"/>
                  </a:lnTo>
                  <a:close/>
                  <a:moveTo>
                    <a:pt x="936" y="39"/>
                  </a:moveTo>
                  <a:lnTo>
                    <a:pt x="924" y="39"/>
                  </a:lnTo>
                  <a:lnTo>
                    <a:pt x="924" y="87"/>
                  </a:lnTo>
                  <a:lnTo>
                    <a:pt x="924" y="95"/>
                  </a:lnTo>
                  <a:lnTo>
                    <a:pt x="922" y="101"/>
                  </a:lnTo>
                  <a:lnTo>
                    <a:pt x="920" y="107"/>
                  </a:lnTo>
                  <a:lnTo>
                    <a:pt x="918" y="114"/>
                  </a:lnTo>
                  <a:lnTo>
                    <a:pt x="914" y="118"/>
                  </a:lnTo>
                  <a:lnTo>
                    <a:pt x="909" y="122"/>
                  </a:lnTo>
                  <a:lnTo>
                    <a:pt x="903" y="124"/>
                  </a:lnTo>
                  <a:lnTo>
                    <a:pt x="896" y="125"/>
                  </a:lnTo>
                  <a:lnTo>
                    <a:pt x="891" y="124"/>
                  </a:lnTo>
                  <a:lnTo>
                    <a:pt x="885" y="123"/>
                  </a:lnTo>
                  <a:lnTo>
                    <a:pt x="881" y="121"/>
                  </a:lnTo>
                  <a:lnTo>
                    <a:pt x="877" y="118"/>
                  </a:lnTo>
                  <a:lnTo>
                    <a:pt x="875" y="115"/>
                  </a:lnTo>
                  <a:lnTo>
                    <a:pt x="873" y="110"/>
                  </a:lnTo>
                  <a:lnTo>
                    <a:pt x="872" y="105"/>
                  </a:lnTo>
                  <a:lnTo>
                    <a:pt x="872" y="99"/>
                  </a:lnTo>
                  <a:lnTo>
                    <a:pt x="872" y="39"/>
                  </a:lnTo>
                  <a:lnTo>
                    <a:pt x="860" y="39"/>
                  </a:lnTo>
                  <a:lnTo>
                    <a:pt x="860" y="99"/>
                  </a:lnTo>
                  <a:lnTo>
                    <a:pt x="861" y="107"/>
                  </a:lnTo>
                  <a:lnTo>
                    <a:pt x="862" y="114"/>
                  </a:lnTo>
                  <a:lnTo>
                    <a:pt x="864" y="120"/>
                  </a:lnTo>
                  <a:lnTo>
                    <a:pt x="868" y="125"/>
                  </a:lnTo>
                  <a:lnTo>
                    <a:pt x="872" y="129"/>
                  </a:lnTo>
                  <a:lnTo>
                    <a:pt x="878" y="131"/>
                  </a:lnTo>
                  <a:lnTo>
                    <a:pt x="884" y="134"/>
                  </a:lnTo>
                  <a:lnTo>
                    <a:pt x="893" y="135"/>
                  </a:lnTo>
                  <a:lnTo>
                    <a:pt x="898" y="134"/>
                  </a:lnTo>
                  <a:lnTo>
                    <a:pt x="903" y="133"/>
                  </a:lnTo>
                  <a:lnTo>
                    <a:pt x="908" y="131"/>
                  </a:lnTo>
                  <a:lnTo>
                    <a:pt x="912" y="129"/>
                  </a:lnTo>
                  <a:lnTo>
                    <a:pt x="916" y="126"/>
                  </a:lnTo>
                  <a:lnTo>
                    <a:pt x="919" y="123"/>
                  </a:lnTo>
                  <a:lnTo>
                    <a:pt x="922" y="119"/>
                  </a:lnTo>
                  <a:lnTo>
                    <a:pt x="924" y="115"/>
                  </a:lnTo>
                  <a:lnTo>
                    <a:pt x="925" y="115"/>
                  </a:lnTo>
                  <a:lnTo>
                    <a:pt x="925" y="131"/>
                  </a:lnTo>
                  <a:lnTo>
                    <a:pt x="936" y="131"/>
                  </a:lnTo>
                  <a:lnTo>
                    <a:pt x="936" y="39"/>
                  </a:lnTo>
                  <a:close/>
                  <a:moveTo>
                    <a:pt x="957" y="131"/>
                  </a:moveTo>
                  <a:lnTo>
                    <a:pt x="968" y="131"/>
                  </a:lnTo>
                  <a:lnTo>
                    <a:pt x="968" y="114"/>
                  </a:lnTo>
                  <a:lnTo>
                    <a:pt x="971" y="119"/>
                  </a:lnTo>
                  <a:lnTo>
                    <a:pt x="973" y="122"/>
                  </a:lnTo>
                  <a:lnTo>
                    <a:pt x="977" y="126"/>
                  </a:lnTo>
                  <a:lnTo>
                    <a:pt x="981" y="129"/>
                  </a:lnTo>
                  <a:lnTo>
                    <a:pt x="985" y="131"/>
                  </a:lnTo>
                  <a:lnTo>
                    <a:pt x="991" y="133"/>
                  </a:lnTo>
                  <a:lnTo>
                    <a:pt x="996" y="134"/>
                  </a:lnTo>
                  <a:lnTo>
                    <a:pt x="1001" y="135"/>
                  </a:lnTo>
                  <a:lnTo>
                    <a:pt x="1007" y="134"/>
                  </a:lnTo>
                  <a:lnTo>
                    <a:pt x="1011" y="134"/>
                  </a:lnTo>
                  <a:lnTo>
                    <a:pt x="1015" y="133"/>
                  </a:lnTo>
                  <a:lnTo>
                    <a:pt x="1019" y="130"/>
                  </a:lnTo>
                  <a:lnTo>
                    <a:pt x="1027" y="126"/>
                  </a:lnTo>
                  <a:lnTo>
                    <a:pt x="1033" y="120"/>
                  </a:lnTo>
                  <a:lnTo>
                    <a:pt x="1037" y="113"/>
                  </a:lnTo>
                  <a:lnTo>
                    <a:pt x="1040" y="104"/>
                  </a:lnTo>
                  <a:lnTo>
                    <a:pt x="1042" y="95"/>
                  </a:lnTo>
                  <a:lnTo>
                    <a:pt x="1042" y="85"/>
                  </a:lnTo>
                  <a:lnTo>
                    <a:pt x="1042" y="76"/>
                  </a:lnTo>
                  <a:lnTo>
                    <a:pt x="1040" y="66"/>
                  </a:lnTo>
                  <a:lnTo>
                    <a:pt x="1037" y="58"/>
                  </a:lnTo>
                  <a:lnTo>
                    <a:pt x="1033" y="50"/>
                  </a:lnTo>
                  <a:lnTo>
                    <a:pt x="1027" y="44"/>
                  </a:lnTo>
                  <a:lnTo>
                    <a:pt x="1019" y="40"/>
                  </a:lnTo>
                  <a:lnTo>
                    <a:pt x="1015" y="38"/>
                  </a:lnTo>
                  <a:lnTo>
                    <a:pt x="1011" y="37"/>
                  </a:lnTo>
                  <a:lnTo>
                    <a:pt x="1007" y="37"/>
                  </a:lnTo>
                  <a:lnTo>
                    <a:pt x="1001" y="36"/>
                  </a:lnTo>
                  <a:lnTo>
                    <a:pt x="996" y="37"/>
                  </a:lnTo>
                  <a:lnTo>
                    <a:pt x="991" y="38"/>
                  </a:lnTo>
                  <a:lnTo>
                    <a:pt x="987" y="39"/>
                  </a:lnTo>
                  <a:lnTo>
                    <a:pt x="981" y="41"/>
                  </a:lnTo>
                  <a:lnTo>
                    <a:pt x="977" y="44"/>
                  </a:lnTo>
                  <a:lnTo>
                    <a:pt x="974" y="47"/>
                  </a:lnTo>
                  <a:lnTo>
                    <a:pt x="971" y="51"/>
                  </a:lnTo>
                  <a:lnTo>
                    <a:pt x="969" y="57"/>
                  </a:lnTo>
                  <a:lnTo>
                    <a:pt x="969" y="3"/>
                  </a:lnTo>
                  <a:lnTo>
                    <a:pt x="957" y="3"/>
                  </a:lnTo>
                  <a:lnTo>
                    <a:pt x="957" y="131"/>
                  </a:lnTo>
                  <a:close/>
                  <a:moveTo>
                    <a:pt x="1032" y="85"/>
                  </a:moveTo>
                  <a:lnTo>
                    <a:pt x="1031" y="93"/>
                  </a:lnTo>
                  <a:lnTo>
                    <a:pt x="1030" y="100"/>
                  </a:lnTo>
                  <a:lnTo>
                    <a:pt x="1028" y="106"/>
                  </a:lnTo>
                  <a:lnTo>
                    <a:pt x="1024" y="113"/>
                  </a:lnTo>
                  <a:lnTo>
                    <a:pt x="1020" y="118"/>
                  </a:lnTo>
                  <a:lnTo>
                    <a:pt x="1015" y="121"/>
                  </a:lnTo>
                  <a:lnTo>
                    <a:pt x="1009" y="124"/>
                  </a:lnTo>
                  <a:lnTo>
                    <a:pt x="1001" y="125"/>
                  </a:lnTo>
                  <a:lnTo>
                    <a:pt x="993" y="124"/>
                  </a:lnTo>
                  <a:lnTo>
                    <a:pt x="985" y="121"/>
                  </a:lnTo>
                  <a:lnTo>
                    <a:pt x="980" y="118"/>
                  </a:lnTo>
                  <a:lnTo>
                    <a:pt x="976" y="113"/>
                  </a:lnTo>
                  <a:lnTo>
                    <a:pt x="973" y="106"/>
                  </a:lnTo>
                  <a:lnTo>
                    <a:pt x="971" y="100"/>
                  </a:lnTo>
                  <a:lnTo>
                    <a:pt x="969" y="93"/>
                  </a:lnTo>
                  <a:lnTo>
                    <a:pt x="969" y="85"/>
                  </a:lnTo>
                  <a:lnTo>
                    <a:pt x="969" y="78"/>
                  </a:lnTo>
                  <a:lnTo>
                    <a:pt x="971" y="70"/>
                  </a:lnTo>
                  <a:lnTo>
                    <a:pt x="973" y="64"/>
                  </a:lnTo>
                  <a:lnTo>
                    <a:pt x="976" y="58"/>
                  </a:lnTo>
                  <a:lnTo>
                    <a:pt x="980" y="53"/>
                  </a:lnTo>
                  <a:lnTo>
                    <a:pt x="985" y="49"/>
                  </a:lnTo>
                  <a:lnTo>
                    <a:pt x="993" y="46"/>
                  </a:lnTo>
                  <a:lnTo>
                    <a:pt x="1001" y="45"/>
                  </a:lnTo>
                  <a:lnTo>
                    <a:pt x="1009" y="46"/>
                  </a:lnTo>
                  <a:lnTo>
                    <a:pt x="1015" y="49"/>
                  </a:lnTo>
                  <a:lnTo>
                    <a:pt x="1020" y="53"/>
                  </a:lnTo>
                  <a:lnTo>
                    <a:pt x="1024" y="58"/>
                  </a:lnTo>
                  <a:lnTo>
                    <a:pt x="1028" y="64"/>
                  </a:lnTo>
                  <a:lnTo>
                    <a:pt x="1030" y="70"/>
                  </a:lnTo>
                  <a:lnTo>
                    <a:pt x="1031" y="78"/>
                  </a:lnTo>
                  <a:lnTo>
                    <a:pt x="1032" y="85"/>
                  </a:lnTo>
                  <a:close/>
                  <a:moveTo>
                    <a:pt x="1060" y="131"/>
                  </a:moveTo>
                  <a:lnTo>
                    <a:pt x="1072" y="131"/>
                  </a:lnTo>
                  <a:lnTo>
                    <a:pt x="1072" y="3"/>
                  </a:lnTo>
                  <a:lnTo>
                    <a:pt x="1060" y="3"/>
                  </a:lnTo>
                  <a:lnTo>
                    <a:pt x="1060" y="131"/>
                  </a:lnTo>
                  <a:close/>
                  <a:moveTo>
                    <a:pt x="1094" y="21"/>
                  </a:moveTo>
                  <a:lnTo>
                    <a:pt x="1105" y="21"/>
                  </a:lnTo>
                  <a:lnTo>
                    <a:pt x="1105" y="3"/>
                  </a:lnTo>
                  <a:lnTo>
                    <a:pt x="1094" y="3"/>
                  </a:lnTo>
                  <a:lnTo>
                    <a:pt x="1094" y="21"/>
                  </a:lnTo>
                  <a:close/>
                  <a:moveTo>
                    <a:pt x="1094" y="131"/>
                  </a:moveTo>
                  <a:lnTo>
                    <a:pt x="1105" y="131"/>
                  </a:lnTo>
                  <a:lnTo>
                    <a:pt x="1105" y="39"/>
                  </a:lnTo>
                  <a:lnTo>
                    <a:pt x="1094" y="39"/>
                  </a:lnTo>
                  <a:lnTo>
                    <a:pt x="1094" y="131"/>
                  </a:lnTo>
                  <a:close/>
                  <a:moveTo>
                    <a:pt x="1128" y="131"/>
                  </a:moveTo>
                  <a:lnTo>
                    <a:pt x="1138" y="131"/>
                  </a:lnTo>
                  <a:lnTo>
                    <a:pt x="1138" y="97"/>
                  </a:lnTo>
                  <a:lnTo>
                    <a:pt x="1157" y="81"/>
                  </a:lnTo>
                  <a:lnTo>
                    <a:pt x="1194" y="131"/>
                  </a:lnTo>
                  <a:lnTo>
                    <a:pt x="1208" y="131"/>
                  </a:lnTo>
                  <a:lnTo>
                    <a:pt x="1166" y="74"/>
                  </a:lnTo>
                  <a:lnTo>
                    <a:pt x="1206" y="39"/>
                  </a:lnTo>
                  <a:lnTo>
                    <a:pt x="1190" y="39"/>
                  </a:lnTo>
                  <a:lnTo>
                    <a:pt x="1138" y="84"/>
                  </a:lnTo>
                  <a:lnTo>
                    <a:pt x="1138" y="3"/>
                  </a:lnTo>
                  <a:lnTo>
                    <a:pt x="1128" y="3"/>
                  </a:lnTo>
                  <a:lnTo>
                    <a:pt x="1128" y="131"/>
                  </a:lnTo>
                  <a:close/>
                  <a:moveTo>
                    <a:pt x="1223" y="79"/>
                  </a:moveTo>
                  <a:lnTo>
                    <a:pt x="1224" y="73"/>
                  </a:lnTo>
                  <a:lnTo>
                    <a:pt x="1227" y="66"/>
                  </a:lnTo>
                  <a:lnTo>
                    <a:pt x="1230" y="61"/>
                  </a:lnTo>
                  <a:lnTo>
                    <a:pt x="1233" y="56"/>
                  </a:lnTo>
                  <a:lnTo>
                    <a:pt x="1237" y="51"/>
                  </a:lnTo>
                  <a:lnTo>
                    <a:pt x="1242" y="48"/>
                  </a:lnTo>
                  <a:lnTo>
                    <a:pt x="1248" y="46"/>
                  </a:lnTo>
                  <a:lnTo>
                    <a:pt x="1254" y="45"/>
                  </a:lnTo>
                  <a:lnTo>
                    <a:pt x="1261" y="46"/>
                  </a:lnTo>
                  <a:lnTo>
                    <a:pt x="1267" y="48"/>
                  </a:lnTo>
                  <a:lnTo>
                    <a:pt x="1272" y="51"/>
                  </a:lnTo>
                  <a:lnTo>
                    <a:pt x="1276" y="56"/>
                  </a:lnTo>
                  <a:lnTo>
                    <a:pt x="1279" y="61"/>
                  </a:lnTo>
                  <a:lnTo>
                    <a:pt x="1281" y="66"/>
                  </a:lnTo>
                  <a:lnTo>
                    <a:pt x="1283" y="73"/>
                  </a:lnTo>
                  <a:lnTo>
                    <a:pt x="1283" y="79"/>
                  </a:lnTo>
                  <a:lnTo>
                    <a:pt x="1223" y="79"/>
                  </a:lnTo>
                  <a:close/>
                  <a:moveTo>
                    <a:pt x="1295" y="88"/>
                  </a:moveTo>
                  <a:lnTo>
                    <a:pt x="1295" y="79"/>
                  </a:lnTo>
                  <a:lnTo>
                    <a:pt x="1293" y="69"/>
                  </a:lnTo>
                  <a:lnTo>
                    <a:pt x="1291" y="60"/>
                  </a:lnTo>
                  <a:lnTo>
                    <a:pt x="1287" y="53"/>
                  </a:lnTo>
                  <a:lnTo>
                    <a:pt x="1283" y="48"/>
                  </a:lnTo>
                  <a:lnTo>
                    <a:pt x="1280" y="45"/>
                  </a:lnTo>
                  <a:lnTo>
                    <a:pt x="1277" y="43"/>
                  </a:lnTo>
                  <a:lnTo>
                    <a:pt x="1273" y="41"/>
                  </a:lnTo>
                  <a:lnTo>
                    <a:pt x="1270" y="39"/>
                  </a:lnTo>
                  <a:lnTo>
                    <a:pt x="1264" y="37"/>
                  </a:lnTo>
                  <a:lnTo>
                    <a:pt x="1259" y="37"/>
                  </a:lnTo>
                  <a:lnTo>
                    <a:pt x="1254" y="36"/>
                  </a:lnTo>
                  <a:lnTo>
                    <a:pt x="1249" y="37"/>
                  </a:lnTo>
                  <a:lnTo>
                    <a:pt x="1244" y="37"/>
                  </a:lnTo>
                  <a:lnTo>
                    <a:pt x="1239" y="39"/>
                  </a:lnTo>
                  <a:lnTo>
                    <a:pt x="1235" y="40"/>
                  </a:lnTo>
                  <a:lnTo>
                    <a:pt x="1228" y="45"/>
                  </a:lnTo>
                  <a:lnTo>
                    <a:pt x="1222" y="51"/>
                  </a:lnTo>
                  <a:lnTo>
                    <a:pt x="1218" y="59"/>
                  </a:lnTo>
                  <a:lnTo>
                    <a:pt x="1215" y="67"/>
                  </a:lnTo>
                  <a:lnTo>
                    <a:pt x="1213" y="76"/>
                  </a:lnTo>
                  <a:lnTo>
                    <a:pt x="1213" y="85"/>
                  </a:lnTo>
                  <a:lnTo>
                    <a:pt x="1213" y="95"/>
                  </a:lnTo>
                  <a:lnTo>
                    <a:pt x="1215" y="104"/>
                  </a:lnTo>
                  <a:lnTo>
                    <a:pt x="1218" y="113"/>
                  </a:lnTo>
                  <a:lnTo>
                    <a:pt x="1222" y="120"/>
                  </a:lnTo>
                  <a:lnTo>
                    <a:pt x="1228" y="126"/>
                  </a:lnTo>
                  <a:lnTo>
                    <a:pt x="1235" y="130"/>
                  </a:lnTo>
                  <a:lnTo>
                    <a:pt x="1239" y="133"/>
                  </a:lnTo>
                  <a:lnTo>
                    <a:pt x="1244" y="134"/>
                  </a:lnTo>
                  <a:lnTo>
                    <a:pt x="1249" y="134"/>
                  </a:lnTo>
                  <a:lnTo>
                    <a:pt x="1254" y="135"/>
                  </a:lnTo>
                  <a:lnTo>
                    <a:pt x="1262" y="134"/>
                  </a:lnTo>
                  <a:lnTo>
                    <a:pt x="1270" y="133"/>
                  </a:lnTo>
                  <a:lnTo>
                    <a:pt x="1276" y="129"/>
                  </a:lnTo>
                  <a:lnTo>
                    <a:pt x="1281" y="125"/>
                  </a:lnTo>
                  <a:lnTo>
                    <a:pt x="1287" y="121"/>
                  </a:lnTo>
                  <a:lnTo>
                    <a:pt x="1290" y="115"/>
                  </a:lnTo>
                  <a:lnTo>
                    <a:pt x="1293" y="108"/>
                  </a:lnTo>
                  <a:lnTo>
                    <a:pt x="1295" y="101"/>
                  </a:lnTo>
                  <a:lnTo>
                    <a:pt x="1283" y="101"/>
                  </a:lnTo>
                  <a:lnTo>
                    <a:pt x="1282" y="106"/>
                  </a:lnTo>
                  <a:lnTo>
                    <a:pt x="1280" y="110"/>
                  </a:lnTo>
                  <a:lnTo>
                    <a:pt x="1277" y="115"/>
                  </a:lnTo>
                  <a:lnTo>
                    <a:pt x="1274" y="118"/>
                  </a:lnTo>
                  <a:lnTo>
                    <a:pt x="1270" y="121"/>
                  </a:lnTo>
                  <a:lnTo>
                    <a:pt x="1266" y="123"/>
                  </a:lnTo>
                  <a:lnTo>
                    <a:pt x="1260" y="124"/>
                  </a:lnTo>
                  <a:lnTo>
                    <a:pt x="1254" y="125"/>
                  </a:lnTo>
                  <a:lnTo>
                    <a:pt x="1247" y="124"/>
                  </a:lnTo>
                  <a:lnTo>
                    <a:pt x="1240" y="121"/>
                  </a:lnTo>
                  <a:lnTo>
                    <a:pt x="1235" y="118"/>
                  </a:lnTo>
                  <a:lnTo>
                    <a:pt x="1231" y="113"/>
                  </a:lnTo>
                  <a:lnTo>
                    <a:pt x="1228" y="107"/>
                  </a:lnTo>
                  <a:lnTo>
                    <a:pt x="1226" y="101"/>
                  </a:lnTo>
                  <a:lnTo>
                    <a:pt x="1224" y="95"/>
                  </a:lnTo>
                  <a:lnTo>
                    <a:pt x="1223" y="88"/>
                  </a:lnTo>
                  <a:lnTo>
                    <a:pt x="1295" y="88"/>
                  </a:lnTo>
                  <a:close/>
                  <a:moveTo>
                    <a:pt x="1356" y="89"/>
                  </a:moveTo>
                  <a:lnTo>
                    <a:pt x="1356" y="95"/>
                  </a:lnTo>
                  <a:lnTo>
                    <a:pt x="1357" y="100"/>
                  </a:lnTo>
                  <a:lnTo>
                    <a:pt x="1358" y="105"/>
                  </a:lnTo>
                  <a:lnTo>
                    <a:pt x="1359" y="109"/>
                  </a:lnTo>
                  <a:lnTo>
                    <a:pt x="1361" y="114"/>
                  </a:lnTo>
                  <a:lnTo>
                    <a:pt x="1363" y="118"/>
                  </a:lnTo>
                  <a:lnTo>
                    <a:pt x="1367" y="121"/>
                  </a:lnTo>
                  <a:lnTo>
                    <a:pt x="1370" y="123"/>
                  </a:lnTo>
                  <a:lnTo>
                    <a:pt x="1377" y="128"/>
                  </a:lnTo>
                  <a:lnTo>
                    <a:pt x="1387" y="131"/>
                  </a:lnTo>
                  <a:lnTo>
                    <a:pt x="1396" y="134"/>
                  </a:lnTo>
                  <a:lnTo>
                    <a:pt x="1408" y="135"/>
                  </a:lnTo>
                  <a:lnTo>
                    <a:pt x="1416" y="134"/>
                  </a:lnTo>
                  <a:lnTo>
                    <a:pt x="1422" y="134"/>
                  </a:lnTo>
                  <a:lnTo>
                    <a:pt x="1429" y="131"/>
                  </a:lnTo>
                  <a:lnTo>
                    <a:pt x="1434" y="129"/>
                  </a:lnTo>
                  <a:lnTo>
                    <a:pt x="1439" y="127"/>
                  </a:lnTo>
                  <a:lnTo>
                    <a:pt x="1443" y="125"/>
                  </a:lnTo>
                  <a:lnTo>
                    <a:pt x="1447" y="122"/>
                  </a:lnTo>
                  <a:lnTo>
                    <a:pt x="1449" y="119"/>
                  </a:lnTo>
                  <a:lnTo>
                    <a:pt x="1453" y="114"/>
                  </a:lnTo>
                  <a:lnTo>
                    <a:pt x="1455" y="107"/>
                  </a:lnTo>
                  <a:lnTo>
                    <a:pt x="1456" y="102"/>
                  </a:lnTo>
                  <a:lnTo>
                    <a:pt x="1457" y="98"/>
                  </a:lnTo>
                  <a:lnTo>
                    <a:pt x="1456" y="90"/>
                  </a:lnTo>
                  <a:lnTo>
                    <a:pt x="1454" y="84"/>
                  </a:lnTo>
                  <a:lnTo>
                    <a:pt x="1451" y="79"/>
                  </a:lnTo>
                  <a:lnTo>
                    <a:pt x="1447" y="75"/>
                  </a:lnTo>
                  <a:lnTo>
                    <a:pt x="1442" y="71"/>
                  </a:lnTo>
                  <a:lnTo>
                    <a:pt x="1436" y="68"/>
                  </a:lnTo>
                  <a:lnTo>
                    <a:pt x="1430" y="66"/>
                  </a:lnTo>
                  <a:lnTo>
                    <a:pt x="1423" y="64"/>
                  </a:lnTo>
                  <a:lnTo>
                    <a:pt x="1392" y="56"/>
                  </a:lnTo>
                  <a:lnTo>
                    <a:pt x="1384" y="54"/>
                  </a:lnTo>
                  <a:lnTo>
                    <a:pt x="1378" y="49"/>
                  </a:lnTo>
                  <a:lnTo>
                    <a:pt x="1376" y="47"/>
                  </a:lnTo>
                  <a:lnTo>
                    <a:pt x="1374" y="44"/>
                  </a:lnTo>
                  <a:lnTo>
                    <a:pt x="1373" y="41"/>
                  </a:lnTo>
                  <a:lnTo>
                    <a:pt x="1373" y="37"/>
                  </a:lnTo>
                  <a:lnTo>
                    <a:pt x="1373" y="29"/>
                  </a:lnTo>
                  <a:lnTo>
                    <a:pt x="1375" y="24"/>
                  </a:lnTo>
                  <a:lnTo>
                    <a:pt x="1378" y="20"/>
                  </a:lnTo>
                  <a:lnTo>
                    <a:pt x="1382" y="17"/>
                  </a:lnTo>
                  <a:lnTo>
                    <a:pt x="1388" y="14"/>
                  </a:lnTo>
                  <a:lnTo>
                    <a:pt x="1393" y="13"/>
                  </a:lnTo>
                  <a:lnTo>
                    <a:pt x="1398" y="12"/>
                  </a:lnTo>
                  <a:lnTo>
                    <a:pt x="1404" y="10"/>
                  </a:lnTo>
                  <a:lnTo>
                    <a:pt x="1412" y="12"/>
                  </a:lnTo>
                  <a:lnTo>
                    <a:pt x="1418" y="13"/>
                  </a:lnTo>
                  <a:lnTo>
                    <a:pt x="1423" y="15"/>
                  </a:lnTo>
                  <a:lnTo>
                    <a:pt x="1429" y="18"/>
                  </a:lnTo>
                  <a:lnTo>
                    <a:pt x="1433" y="22"/>
                  </a:lnTo>
                  <a:lnTo>
                    <a:pt x="1437" y="27"/>
                  </a:lnTo>
                  <a:lnTo>
                    <a:pt x="1439" y="34"/>
                  </a:lnTo>
                  <a:lnTo>
                    <a:pt x="1440" y="40"/>
                  </a:lnTo>
                  <a:lnTo>
                    <a:pt x="1452" y="40"/>
                  </a:lnTo>
                  <a:lnTo>
                    <a:pt x="1451" y="31"/>
                  </a:lnTo>
                  <a:lnTo>
                    <a:pt x="1449" y="23"/>
                  </a:lnTo>
                  <a:lnTo>
                    <a:pt x="1443" y="16"/>
                  </a:lnTo>
                  <a:lnTo>
                    <a:pt x="1438" y="10"/>
                  </a:lnTo>
                  <a:lnTo>
                    <a:pt x="1431" y="6"/>
                  </a:lnTo>
                  <a:lnTo>
                    <a:pt x="1422" y="3"/>
                  </a:lnTo>
                  <a:lnTo>
                    <a:pt x="1414" y="1"/>
                  </a:lnTo>
                  <a:lnTo>
                    <a:pt x="1404" y="0"/>
                  </a:lnTo>
                  <a:lnTo>
                    <a:pt x="1398" y="1"/>
                  </a:lnTo>
                  <a:lnTo>
                    <a:pt x="1393" y="1"/>
                  </a:lnTo>
                  <a:lnTo>
                    <a:pt x="1388" y="3"/>
                  </a:lnTo>
                  <a:lnTo>
                    <a:pt x="1382" y="4"/>
                  </a:lnTo>
                  <a:lnTo>
                    <a:pt x="1375" y="8"/>
                  </a:lnTo>
                  <a:lnTo>
                    <a:pt x="1369" y="14"/>
                  </a:lnTo>
                  <a:lnTo>
                    <a:pt x="1364" y="20"/>
                  </a:lnTo>
                  <a:lnTo>
                    <a:pt x="1362" y="25"/>
                  </a:lnTo>
                  <a:lnTo>
                    <a:pt x="1361" y="31"/>
                  </a:lnTo>
                  <a:lnTo>
                    <a:pt x="1360" y="37"/>
                  </a:lnTo>
                  <a:lnTo>
                    <a:pt x="1361" y="43"/>
                  </a:lnTo>
                  <a:lnTo>
                    <a:pt x="1362" y="49"/>
                  </a:lnTo>
                  <a:lnTo>
                    <a:pt x="1366" y="55"/>
                  </a:lnTo>
                  <a:lnTo>
                    <a:pt x="1369" y="58"/>
                  </a:lnTo>
                  <a:lnTo>
                    <a:pt x="1374" y="61"/>
                  </a:lnTo>
                  <a:lnTo>
                    <a:pt x="1378" y="64"/>
                  </a:lnTo>
                  <a:lnTo>
                    <a:pt x="1383" y="66"/>
                  </a:lnTo>
                  <a:lnTo>
                    <a:pt x="1390" y="67"/>
                  </a:lnTo>
                  <a:lnTo>
                    <a:pt x="1418" y="75"/>
                  </a:lnTo>
                  <a:lnTo>
                    <a:pt x="1428" y="78"/>
                  </a:lnTo>
                  <a:lnTo>
                    <a:pt x="1436" y="82"/>
                  </a:lnTo>
                  <a:lnTo>
                    <a:pt x="1439" y="85"/>
                  </a:lnTo>
                  <a:lnTo>
                    <a:pt x="1442" y="88"/>
                  </a:lnTo>
                  <a:lnTo>
                    <a:pt x="1443" y="93"/>
                  </a:lnTo>
                  <a:lnTo>
                    <a:pt x="1444" y="98"/>
                  </a:lnTo>
                  <a:lnTo>
                    <a:pt x="1443" y="104"/>
                  </a:lnTo>
                  <a:lnTo>
                    <a:pt x="1441" y="109"/>
                  </a:lnTo>
                  <a:lnTo>
                    <a:pt x="1437" y="115"/>
                  </a:lnTo>
                  <a:lnTo>
                    <a:pt x="1433" y="118"/>
                  </a:lnTo>
                  <a:lnTo>
                    <a:pt x="1428" y="121"/>
                  </a:lnTo>
                  <a:lnTo>
                    <a:pt x="1421" y="122"/>
                  </a:lnTo>
                  <a:lnTo>
                    <a:pt x="1416" y="123"/>
                  </a:lnTo>
                  <a:lnTo>
                    <a:pt x="1411" y="124"/>
                  </a:lnTo>
                  <a:lnTo>
                    <a:pt x="1401" y="123"/>
                  </a:lnTo>
                  <a:lnTo>
                    <a:pt x="1394" y="122"/>
                  </a:lnTo>
                  <a:lnTo>
                    <a:pt x="1387" y="120"/>
                  </a:lnTo>
                  <a:lnTo>
                    <a:pt x="1380" y="117"/>
                  </a:lnTo>
                  <a:lnTo>
                    <a:pt x="1375" y="111"/>
                  </a:lnTo>
                  <a:lnTo>
                    <a:pt x="1372" y="106"/>
                  </a:lnTo>
                  <a:lnTo>
                    <a:pt x="1369" y="99"/>
                  </a:lnTo>
                  <a:lnTo>
                    <a:pt x="1369" y="89"/>
                  </a:lnTo>
                  <a:lnTo>
                    <a:pt x="1356" y="89"/>
                  </a:lnTo>
                  <a:close/>
                  <a:moveTo>
                    <a:pt x="1474" y="131"/>
                  </a:moveTo>
                  <a:lnTo>
                    <a:pt x="1486" y="131"/>
                  </a:lnTo>
                  <a:lnTo>
                    <a:pt x="1486" y="3"/>
                  </a:lnTo>
                  <a:lnTo>
                    <a:pt x="1474" y="3"/>
                  </a:lnTo>
                  <a:lnTo>
                    <a:pt x="1474" y="131"/>
                  </a:lnTo>
                  <a:close/>
                  <a:moveTo>
                    <a:pt x="1547" y="45"/>
                  </a:moveTo>
                  <a:lnTo>
                    <a:pt x="1554" y="46"/>
                  </a:lnTo>
                  <a:lnTo>
                    <a:pt x="1560" y="49"/>
                  </a:lnTo>
                  <a:lnTo>
                    <a:pt x="1567" y="53"/>
                  </a:lnTo>
                  <a:lnTo>
                    <a:pt x="1571" y="58"/>
                  </a:lnTo>
                  <a:lnTo>
                    <a:pt x="1574" y="64"/>
                  </a:lnTo>
                  <a:lnTo>
                    <a:pt x="1577" y="70"/>
                  </a:lnTo>
                  <a:lnTo>
                    <a:pt x="1578" y="78"/>
                  </a:lnTo>
                  <a:lnTo>
                    <a:pt x="1579" y="85"/>
                  </a:lnTo>
                  <a:lnTo>
                    <a:pt x="1578" y="93"/>
                  </a:lnTo>
                  <a:lnTo>
                    <a:pt x="1577" y="100"/>
                  </a:lnTo>
                  <a:lnTo>
                    <a:pt x="1574" y="106"/>
                  </a:lnTo>
                  <a:lnTo>
                    <a:pt x="1571" y="113"/>
                  </a:lnTo>
                  <a:lnTo>
                    <a:pt x="1567" y="118"/>
                  </a:lnTo>
                  <a:lnTo>
                    <a:pt x="1560" y="121"/>
                  </a:lnTo>
                  <a:lnTo>
                    <a:pt x="1554" y="124"/>
                  </a:lnTo>
                  <a:lnTo>
                    <a:pt x="1547" y="125"/>
                  </a:lnTo>
                  <a:lnTo>
                    <a:pt x="1539" y="124"/>
                  </a:lnTo>
                  <a:lnTo>
                    <a:pt x="1532" y="121"/>
                  </a:lnTo>
                  <a:lnTo>
                    <a:pt x="1527" y="118"/>
                  </a:lnTo>
                  <a:lnTo>
                    <a:pt x="1522" y="113"/>
                  </a:lnTo>
                  <a:lnTo>
                    <a:pt x="1518" y="106"/>
                  </a:lnTo>
                  <a:lnTo>
                    <a:pt x="1516" y="100"/>
                  </a:lnTo>
                  <a:lnTo>
                    <a:pt x="1514" y="93"/>
                  </a:lnTo>
                  <a:lnTo>
                    <a:pt x="1514" y="85"/>
                  </a:lnTo>
                  <a:lnTo>
                    <a:pt x="1514" y="78"/>
                  </a:lnTo>
                  <a:lnTo>
                    <a:pt x="1516" y="70"/>
                  </a:lnTo>
                  <a:lnTo>
                    <a:pt x="1518" y="64"/>
                  </a:lnTo>
                  <a:lnTo>
                    <a:pt x="1522" y="58"/>
                  </a:lnTo>
                  <a:lnTo>
                    <a:pt x="1527" y="53"/>
                  </a:lnTo>
                  <a:lnTo>
                    <a:pt x="1532" y="49"/>
                  </a:lnTo>
                  <a:lnTo>
                    <a:pt x="1539" y="46"/>
                  </a:lnTo>
                  <a:lnTo>
                    <a:pt x="1547" y="45"/>
                  </a:lnTo>
                  <a:close/>
                  <a:moveTo>
                    <a:pt x="1547" y="36"/>
                  </a:moveTo>
                  <a:lnTo>
                    <a:pt x="1536" y="37"/>
                  </a:lnTo>
                  <a:lnTo>
                    <a:pt x="1528" y="40"/>
                  </a:lnTo>
                  <a:lnTo>
                    <a:pt x="1520" y="44"/>
                  </a:lnTo>
                  <a:lnTo>
                    <a:pt x="1514" y="50"/>
                  </a:lnTo>
                  <a:lnTo>
                    <a:pt x="1509" y="58"/>
                  </a:lnTo>
                  <a:lnTo>
                    <a:pt x="1506" y="66"/>
                  </a:lnTo>
                  <a:lnTo>
                    <a:pt x="1503" y="76"/>
                  </a:lnTo>
                  <a:lnTo>
                    <a:pt x="1502" y="85"/>
                  </a:lnTo>
                  <a:lnTo>
                    <a:pt x="1503" y="95"/>
                  </a:lnTo>
                  <a:lnTo>
                    <a:pt x="1506" y="104"/>
                  </a:lnTo>
                  <a:lnTo>
                    <a:pt x="1509" y="113"/>
                  </a:lnTo>
                  <a:lnTo>
                    <a:pt x="1514" y="120"/>
                  </a:lnTo>
                  <a:lnTo>
                    <a:pt x="1520" y="126"/>
                  </a:lnTo>
                  <a:lnTo>
                    <a:pt x="1528" y="130"/>
                  </a:lnTo>
                  <a:lnTo>
                    <a:pt x="1532" y="133"/>
                  </a:lnTo>
                  <a:lnTo>
                    <a:pt x="1536" y="134"/>
                  </a:lnTo>
                  <a:lnTo>
                    <a:pt x="1541" y="134"/>
                  </a:lnTo>
                  <a:lnTo>
                    <a:pt x="1547" y="135"/>
                  </a:lnTo>
                  <a:lnTo>
                    <a:pt x="1556" y="134"/>
                  </a:lnTo>
                  <a:lnTo>
                    <a:pt x="1566" y="130"/>
                  </a:lnTo>
                  <a:lnTo>
                    <a:pt x="1573" y="126"/>
                  </a:lnTo>
                  <a:lnTo>
                    <a:pt x="1579" y="120"/>
                  </a:lnTo>
                  <a:lnTo>
                    <a:pt x="1585" y="113"/>
                  </a:lnTo>
                  <a:lnTo>
                    <a:pt x="1588" y="104"/>
                  </a:lnTo>
                  <a:lnTo>
                    <a:pt x="1590" y="95"/>
                  </a:lnTo>
                  <a:lnTo>
                    <a:pt x="1591" y="85"/>
                  </a:lnTo>
                  <a:lnTo>
                    <a:pt x="1590" y="76"/>
                  </a:lnTo>
                  <a:lnTo>
                    <a:pt x="1588" y="66"/>
                  </a:lnTo>
                  <a:lnTo>
                    <a:pt x="1585" y="58"/>
                  </a:lnTo>
                  <a:lnTo>
                    <a:pt x="1579" y="50"/>
                  </a:lnTo>
                  <a:lnTo>
                    <a:pt x="1573" y="44"/>
                  </a:lnTo>
                  <a:lnTo>
                    <a:pt x="1566" y="40"/>
                  </a:lnTo>
                  <a:lnTo>
                    <a:pt x="1556" y="37"/>
                  </a:lnTo>
                  <a:lnTo>
                    <a:pt x="1547" y="36"/>
                  </a:lnTo>
                  <a:close/>
                  <a:moveTo>
                    <a:pt x="1633" y="131"/>
                  </a:moveTo>
                  <a:lnTo>
                    <a:pt x="1645" y="131"/>
                  </a:lnTo>
                  <a:lnTo>
                    <a:pt x="1679" y="39"/>
                  </a:lnTo>
                  <a:lnTo>
                    <a:pt x="1668" y="39"/>
                  </a:lnTo>
                  <a:lnTo>
                    <a:pt x="1639" y="120"/>
                  </a:lnTo>
                  <a:lnTo>
                    <a:pt x="1638" y="120"/>
                  </a:lnTo>
                  <a:lnTo>
                    <a:pt x="1610" y="39"/>
                  </a:lnTo>
                  <a:lnTo>
                    <a:pt x="1597" y="39"/>
                  </a:lnTo>
                  <a:lnTo>
                    <a:pt x="1633" y="131"/>
                  </a:lnTo>
                  <a:close/>
                  <a:moveTo>
                    <a:pt x="1697" y="79"/>
                  </a:moveTo>
                  <a:lnTo>
                    <a:pt x="1698" y="73"/>
                  </a:lnTo>
                  <a:lnTo>
                    <a:pt x="1700" y="66"/>
                  </a:lnTo>
                  <a:lnTo>
                    <a:pt x="1703" y="61"/>
                  </a:lnTo>
                  <a:lnTo>
                    <a:pt x="1707" y="56"/>
                  </a:lnTo>
                  <a:lnTo>
                    <a:pt x="1711" y="51"/>
                  </a:lnTo>
                  <a:lnTo>
                    <a:pt x="1716" y="48"/>
                  </a:lnTo>
                  <a:lnTo>
                    <a:pt x="1721" y="46"/>
                  </a:lnTo>
                  <a:lnTo>
                    <a:pt x="1728" y="45"/>
                  </a:lnTo>
                  <a:lnTo>
                    <a:pt x="1734" y="46"/>
                  </a:lnTo>
                  <a:lnTo>
                    <a:pt x="1740" y="48"/>
                  </a:lnTo>
                  <a:lnTo>
                    <a:pt x="1746" y="51"/>
                  </a:lnTo>
                  <a:lnTo>
                    <a:pt x="1750" y="56"/>
                  </a:lnTo>
                  <a:lnTo>
                    <a:pt x="1753" y="61"/>
                  </a:lnTo>
                  <a:lnTo>
                    <a:pt x="1755" y="66"/>
                  </a:lnTo>
                  <a:lnTo>
                    <a:pt x="1757" y="73"/>
                  </a:lnTo>
                  <a:lnTo>
                    <a:pt x="1757" y="79"/>
                  </a:lnTo>
                  <a:lnTo>
                    <a:pt x="1697" y="79"/>
                  </a:lnTo>
                  <a:close/>
                  <a:moveTo>
                    <a:pt x="1769" y="88"/>
                  </a:moveTo>
                  <a:lnTo>
                    <a:pt x="1769" y="79"/>
                  </a:lnTo>
                  <a:lnTo>
                    <a:pt x="1767" y="69"/>
                  </a:lnTo>
                  <a:lnTo>
                    <a:pt x="1765" y="60"/>
                  </a:lnTo>
                  <a:lnTo>
                    <a:pt x="1760" y="53"/>
                  </a:lnTo>
                  <a:lnTo>
                    <a:pt x="1757" y="48"/>
                  </a:lnTo>
                  <a:lnTo>
                    <a:pt x="1754" y="45"/>
                  </a:lnTo>
                  <a:lnTo>
                    <a:pt x="1751" y="43"/>
                  </a:lnTo>
                  <a:lnTo>
                    <a:pt x="1747" y="41"/>
                  </a:lnTo>
                  <a:lnTo>
                    <a:pt x="1742" y="39"/>
                  </a:lnTo>
                  <a:lnTo>
                    <a:pt x="1738" y="37"/>
                  </a:lnTo>
                  <a:lnTo>
                    <a:pt x="1733" y="37"/>
                  </a:lnTo>
                  <a:lnTo>
                    <a:pt x="1728" y="36"/>
                  </a:lnTo>
                  <a:lnTo>
                    <a:pt x="1722" y="37"/>
                  </a:lnTo>
                  <a:lnTo>
                    <a:pt x="1718" y="37"/>
                  </a:lnTo>
                  <a:lnTo>
                    <a:pt x="1713" y="39"/>
                  </a:lnTo>
                  <a:lnTo>
                    <a:pt x="1709" y="40"/>
                  </a:lnTo>
                  <a:lnTo>
                    <a:pt x="1701" y="45"/>
                  </a:lnTo>
                  <a:lnTo>
                    <a:pt x="1696" y="51"/>
                  </a:lnTo>
                  <a:lnTo>
                    <a:pt x="1692" y="59"/>
                  </a:lnTo>
                  <a:lnTo>
                    <a:pt x="1689" y="67"/>
                  </a:lnTo>
                  <a:lnTo>
                    <a:pt x="1687" y="76"/>
                  </a:lnTo>
                  <a:lnTo>
                    <a:pt x="1686" y="85"/>
                  </a:lnTo>
                  <a:lnTo>
                    <a:pt x="1687" y="95"/>
                  </a:lnTo>
                  <a:lnTo>
                    <a:pt x="1689" y="104"/>
                  </a:lnTo>
                  <a:lnTo>
                    <a:pt x="1692" y="113"/>
                  </a:lnTo>
                  <a:lnTo>
                    <a:pt x="1696" y="120"/>
                  </a:lnTo>
                  <a:lnTo>
                    <a:pt x="1701" y="126"/>
                  </a:lnTo>
                  <a:lnTo>
                    <a:pt x="1709" y="130"/>
                  </a:lnTo>
                  <a:lnTo>
                    <a:pt x="1713" y="133"/>
                  </a:lnTo>
                  <a:lnTo>
                    <a:pt x="1718" y="134"/>
                  </a:lnTo>
                  <a:lnTo>
                    <a:pt x="1722" y="134"/>
                  </a:lnTo>
                  <a:lnTo>
                    <a:pt x="1728" y="135"/>
                  </a:lnTo>
                  <a:lnTo>
                    <a:pt x="1736" y="134"/>
                  </a:lnTo>
                  <a:lnTo>
                    <a:pt x="1743" y="133"/>
                  </a:lnTo>
                  <a:lnTo>
                    <a:pt x="1750" y="129"/>
                  </a:lnTo>
                  <a:lnTo>
                    <a:pt x="1755" y="125"/>
                  </a:lnTo>
                  <a:lnTo>
                    <a:pt x="1759" y="121"/>
                  </a:lnTo>
                  <a:lnTo>
                    <a:pt x="1763" y="115"/>
                  </a:lnTo>
                  <a:lnTo>
                    <a:pt x="1767" y="108"/>
                  </a:lnTo>
                  <a:lnTo>
                    <a:pt x="1769" y="101"/>
                  </a:lnTo>
                  <a:lnTo>
                    <a:pt x="1757" y="101"/>
                  </a:lnTo>
                  <a:lnTo>
                    <a:pt x="1755" y="106"/>
                  </a:lnTo>
                  <a:lnTo>
                    <a:pt x="1753" y="110"/>
                  </a:lnTo>
                  <a:lnTo>
                    <a:pt x="1751" y="115"/>
                  </a:lnTo>
                  <a:lnTo>
                    <a:pt x="1748" y="118"/>
                  </a:lnTo>
                  <a:lnTo>
                    <a:pt x="1743" y="121"/>
                  </a:lnTo>
                  <a:lnTo>
                    <a:pt x="1739" y="123"/>
                  </a:lnTo>
                  <a:lnTo>
                    <a:pt x="1734" y="124"/>
                  </a:lnTo>
                  <a:lnTo>
                    <a:pt x="1728" y="125"/>
                  </a:lnTo>
                  <a:lnTo>
                    <a:pt x="1720" y="124"/>
                  </a:lnTo>
                  <a:lnTo>
                    <a:pt x="1714" y="121"/>
                  </a:lnTo>
                  <a:lnTo>
                    <a:pt x="1709" y="118"/>
                  </a:lnTo>
                  <a:lnTo>
                    <a:pt x="1705" y="113"/>
                  </a:lnTo>
                  <a:lnTo>
                    <a:pt x="1701" y="107"/>
                  </a:lnTo>
                  <a:lnTo>
                    <a:pt x="1699" y="101"/>
                  </a:lnTo>
                  <a:lnTo>
                    <a:pt x="1698" y="95"/>
                  </a:lnTo>
                  <a:lnTo>
                    <a:pt x="1697" y="88"/>
                  </a:lnTo>
                  <a:lnTo>
                    <a:pt x="1769" y="88"/>
                  </a:lnTo>
                  <a:close/>
                  <a:moveTo>
                    <a:pt x="1783" y="131"/>
                  </a:moveTo>
                  <a:lnTo>
                    <a:pt x="1795" y="131"/>
                  </a:lnTo>
                  <a:lnTo>
                    <a:pt x="1795" y="78"/>
                  </a:lnTo>
                  <a:lnTo>
                    <a:pt x="1796" y="70"/>
                  </a:lnTo>
                  <a:lnTo>
                    <a:pt x="1797" y="65"/>
                  </a:lnTo>
                  <a:lnTo>
                    <a:pt x="1800" y="59"/>
                  </a:lnTo>
                  <a:lnTo>
                    <a:pt x="1803" y="55"/>
                  </a:lnTo>
                  <a:lnTo>
                    <a:pt x="1808" y="50"/>
                  </a:lnTo>
                  <a:lnTo>
                    <a:pt x="1812" y="48"/>
                  </a:lnTo>
                  <a:lnTo>
                    <a:pt x="1818" y="46"/>
                  </a:lnTo>
                  <a:lnTo>
                    <a:pt x="1825" y="45"/>
                  </a:lnTo>
                  <a:lnTo>
                    <a:pt x="1831" y="46"/>
                  </a:lnTo>
                  <a:lnTo>
                    <a:pt x="1836" y="47"/>
                  </a:lnTo>
                  <a:lnTo>
                    <a:pt x="1840" y="50"/>
                  </a:lnTo>
                  <a:lnTo>
                    <a:pt x="1843" y="54"/>
                  </a:lnTo>
                  <a:lnTo>
                    <a:pt x="1846" y="58"/>
                  </a:lnTo>
                  <a:lnTo>
                    <a:pt x="1847" y="63"/>
                  </a:lnTo>
                  <a:lnTo>
                    <a:pt x="1848" y="68"/>
                  </a:lnTo>
                  <a:lnTo>
                    <a:pt x="1848" y="74"/>
                  </a:lnTo>
                  <a:lnTo>
                    <a:pt x="1848" y="131"/>
                  </a:lnTo>
                  <a:lnTo>
                    <a:pt x="1859" y="131"/>
                  </a:lnTo>
                  <a:lnTo>
                    <a:pt x="1859" y="71"/>
                  </a:lnTo>
                  <a:lnTo>
                    <a:pt x="1859" y="64"/>
                  </a:lnTo>
                  <a:lnTo>
                    <a:pt x="1858" y="57"/>
                  </a:lnTo>
                  <a:lnTo>
                    <a:pt x="1855" y="50"/>
                  </a:lnTo>
                  <a:lnTo>
                    <a:pt x="1852" y="45"/>
                  </a:lnTo>
                  <a:lnTo>
                    <a:pt x="1848" y="42"/>
                  </a:lnTo>
                  <a:lnTo>
                    <a:pt x="1841" y="39"/>
                  </a:lnTo>
                  <a:lnTo>
                    <a:pt x="1834" y="37"/>
                  </a:lnTo>
                  <a:lnTo>
                    <a:pt x="1826" y="36"/>
                  </a:lnTo>
                  <a:lnTo>
                    <a:pt x="1820" y="37"/>
                  </a:lnTo>
                  <a:lnTo>
                    <a:pt x="1816" y="38"/>
                  </a:lnTo>
                  <a:lnTo>
                    <a:pt x="1811" y="39"/>
                  </a:lnTo>
                  <a:lnTo>
                    <a:pt x="1808" y="41"/>
                  </a:lnTo>
                  <a:lnTo>
                    <a:pt x="1803" y="44"/>
                  </a:lnTo>
                  <a:lnTo>
                    <a:pt x="1800" y="47"/>
                  </a:lnTo>
                  <a:lnTo>
                    <a:pt x="1797" y="50"/>
                  </a:lnTo>
                  <a:lnTo>
                    <a:pt x="1796" y="55"/>
                  </a:lnTo>
                  <a:lnTo>
                    <a:pt x="1795" y="55"/>
                  </a:lnTo>
                  <a:lnTo>
                    <a:pt x="1795" y="39"/>
                  </a:lnTo>
                  <a:lnTo>
                    <a:pt x="1783" y="39"/>
                  </a:lnTo>
                  <a:lnTo>
                    <a:pt x="1783" y="131"/>
                  </a:lnTo>
                  <a:close/>
                  <a:moveTo>
                    <a:pt x="1881" y="21"/>
                  </a:moveTo>
                  <a:lnTo>
                    <a:pt x="1892" y="21"/>
                  </a:lnTo>
                  <a:lnTo>
                    <a:pt x="1892" y="3"/>
                  </a:lnTo>
                  <a:lnTo>
                    <a:pt x="1881" y="3"/>
                  </a:lnTo>
                  <a:lnTo>
                    <a:pt x="1881" y="21"/>
                  </a:lnTo>
                  <a:close/>
                  <a:moveTo>
                    <a:pt x="1881" y="131"/>
                  </a:moveTo>
                  <a:lnTo>
                    <a:pt x="1892" y="131"/>
                  </a:lnTo>
                  <a:lnTo>
                    <a:pt x="1892" y="39"/>
                  </a:lnTo>
                  <a:lnTo>
                    <a:pt x="1881" y="39"/>
                  </a:lnTo>
                  <a:lnTo>
                    <a:pt x="1881" y="131"/>
                  </a:lnTo>
                  <a:close/>
                  <a:moveTo>
                    <a:pt x="1914" y="21"/>
                  </a:moveTo>
                  <a:lnTo>
                    <a:pt x="1926" y="21"/>
                  </a:lnTo>
                  <a:lnTo>
                    <a:pt x="1926" y="3"/>
                  </a:lnTo>
                  <a:lnTo>
                    <a:pt x="1914" y="3"/>
                  </a:lnTo>
                  <a:lnTo>
                    <a:pt x="1914" y="21"/>
                  </a:lnTo>
                  <a:close/>
                  <a:moveTo>
                    <a:pt x="1914" y="143"/>
                  </a:moveTo>
                  <a:lnTo>
                    <a:pt x="1914" y="148"/>
                  </a:lnTo>
                  <a:lnTo>
                    <a:pt x="1913" y="153"/>
                  </a:lnTo>
                  <a:lnTo>
                    <a:pt x="1911" y="155"/>
                  </a:lnTo>
                  <a:lnTo>
                    <a:pt x="1910" y="156"/>
                  </a:lnTo>
                  <a:lnTo>
                    <a:pt x="1907" y="156"/>
                  </a:lnTo>
                  <a:lnTo>
                    <a:pt x="1905" y="157"/>
                  </a:lnTo>
                  <a:lnTo>
                    <a:pt x="1901" y="157"/>
                  </a:lnTo>
                  <a:lnTo>
                    <a:pt x="1898" y="157"/>
                  </a:lnTo>
                  <a:lnTo>
                    <a:pt x="1898" y="165"/>
                  </a:lnTo>
                  <a:lnTo>
                    <a:pt x="1901" y="166"/>
                  </a:lnTo>
                  <a:lnTo>
                    <a:pt x="1906" y="166"/>
                  </a:lnTo>
                  <a:lnTo>
                    <a:pt x="1911" y="165"/>
                  </a:lnTo>
                  <a:lnTo>
                    <a:pt x="1916" y="164"/>
                  </a:lnTo>
                  <a:lnTo>
                    <a:pt x="1919" y="162"/>
                  </a:lnTo>
                  <a:lnTo>
                    <a:pt x="1921" y="159"/>
                  </a:lnTo>
                  <a:lnTo>
                    <a:pt x="1923" y="155"/>
                  </a:lnTo>
                  <a:lnTo>
                    <a:pt x="1925" y="150"/>
                  </a:lnTo>
                  <a:lnTo>
                    <a:pt x="1926" y="145"/>
                  </a:lnTo>
                  <a:lnTo>
                    <a:pt x="1926" y="140"/>
                  </a:lnTo>
                  <a:lnTo>
                    <a:pt x="1926" y="39"/>
                  </a:lnTo>
                  <a:lnTo>
                    <a:pt x="1914" y="39"/>
                  </a:lnTo>
                  <a:lnTo>
                    <a:pt x="1914" y="143"/>
                  </a:lnTo>
                  <a:close/>
                  <a:moveTo>
                    <a:pt x="1954" y="79"/>
                  </a:moveTo>
                  <a:lnTo>
                    <a:pt x="1955" y="73"/>
                  </a:lnTo>
                  <a:lnTo>
                    <a:pt x="1957" y="66"/>
                  </a:lnTo>
                  <a:lnTo>
                    <a:pt x="1959" y="61"/>
                  </a:lnTo>
                  <a:lnTo>
                    <a:pt x="1964" y="56"/>
                  </a:lnTo>
                  <a:lnTo>
                    <a:pt x="1968" y="51"/>
                  </a:lnTo>
                  <a:lnTo>
                    <a:pt x="1972" y="48"/>
                  </a:lnTo>
                  <a:lnTo>
                    <a:pt x="1978" y="46"/>
                  </a:lnTo>
                  <a:lnTo>
                    <a:pt x="1985" y="45"/>
                  </a:lnTo>
                  <a:lnTo>
                    <a:pt x="1991" y="46"/>
                  </a:lnTo>
                  <a:lnTo>
                    <a:pt x="1997" y="48"/>
                  </a:lnTo>
                  <a:lnTo>
                    <a:pt x="2001" y="51"/>
                  </a:lnTo>
                  <a:lnTo>
                    <a:pt x="2006" y="56"/>
                  </a:lnTo>
                  <a:lnTo>
                    <a:pt x="2010" y="61"/>
                  </a:lnTo>
                  <a:lnTo>
                    <a:pt x="2012" y="66"/>
                  </a:lnTo>
                  <a:lnTo>
                    <a:pt x="2014" y="73"/>
                  </a:lnTo>
                  <a:lnTo>
                    <a:pt x="2014" y="79"/>
                  </a:lnTo>
                  <a:lnTo>
                    <a:pt x="1954" y="79"/>
                  </a:lnTo>
                  <a:close/>
                  <a:moveTo>
                    <a:pt x="2026" y="88"/>
                  </a:moveTo>
                  <a:lnTo>
                    <a:pt x="2026" y="79"/>
                  </a:lnTo>
                  <a:lnTo>
                    <a:pt x="2024" y="69"/>
                  </a:lnTo>
                  <a:lnTo>
                    <a:pt x="2020" y="60"/>
                  </a:lnTo>
                  <a:lnTo>
                    <a:pt x="2016" y="53"/>
                  </a:lnTo>
                  <a:lnTo>
                    <a:pt x="2014" y="48"/>
                  </a:lnTo>
                  <a:lnTo>
                    <a:pt x="2011" y="45"/>
                  </a:lnTo>
                  <a:lnTo>
                    <a:pt x="2008" y="43"/>
                  </a:lnTo>
                  <a:lnTo>
                    <a:pt x="2004" y="41"/>
                  </a:lnTo>
                  <a:lnTo>
                    <a:pt x="1999" y="39"/>
                  </a:lnTo>
                  <a:lnTo>
                    <a:pt x="1995" y="37"/>
                  </a:lnTo>
                  <a:lnTo>
                    <a:pt x="1990" y="37"/>
                  </a:lnTo>
                  <a:lnTo>
                    <a:pt x="1985" y="36"/>
                  </a:lnTo>
                  <a:lnTo>
                    <a:pt x="1979" y="37"/>
                  </a:lnTo>
                  <a:lnTo>
                    <a:pt x="1974" y="37"/>
                  </a:lnTo>
                  <a:lnTo>
                    <a:pt x="1970" y="39"/>
                  </a:lnTo>
                  <a:lnTo>
                    <a:pt x="1966" y="40"/>
                  </a:lnTo>
                  <a:lnTo>
                    <a:pt x="1958" y="45"/>
                  </a:lnTo>
                  <a:lnTo>
                    <a:pt x="1953" y="51"/>
                  </a:lnTo>
                  <a:lnTo>
                    <a:pt x="1948" y="59"/>
                  </a:lnTo>
                  <a:lnTo>
                    <a:pt x="1946" y="67"/>
                  </a:lnTo>
                  <a:lnTo>
                    <a:pt x="1944" y="76"/>
                  </a:lnTo>
                  <a:lnTo>
                    <a:pt x="1942" y="85"/>
                  </a:lnTo>
                  <a:lnTo>
                    <a:pt x="1944" y="95"/>
                  </a:lnTo>
                  <a:lnTo>
                    <a:pt x="1946" y="104"/>
                  </a:lnTo>
                  <a:lnTo>
                    <a:pt x="1948" y="113"/>
                  </a:lnTo>
                  <a:lnTo>
                    <a:pt x="1953" y="120"/>
                  </a:lnTo>
                  <a:lnTo>
                    <a:pt x="1958" y="126"/>
                  </a:lnTo>
                  <a:lnTo>
                    <a:pt x="1966" y="130"/>
                  </a:lnTo>
                  <a:lnTo>
                    <a:pt x="1970" y="133"/>
                  </a:lnTo>
                  <a:lnTo>
                    <a:pt x="1974" y="134"/>
                  </a:lnTo>
                  <a:lnTo>
                    <a:pt x="1979" y="134"/>
                  </a:lnTo>
                  <a:lnTo>
                    <a:pt x="1985" y="135"/>
                  </a:lnTo>
                  <a:lnTo>
                    <a:pt x="1993" y="134"/>
                  </a:lnTo>
                  <a:lnTo>
                    <a:pt x="2000" y="133"/>
                  </a:lnTo>
                  <a:lnTo>
                    <a:pt x="2007" y="129"/>
                  </a:lnTo>
                  <a:lnTo>
                    <a:pt x="2012" y="125"/>
                  </a:lnTo>
                  <a:lnTo>
                    <a:pt x="2016" y="121"/>
                  </a:lnTo>
                  <a:lnTo>
                    <a:pt x="2020" y="115"/>
                  </a:lnTo>
                  <a:lnTo>
                    <a:pt x="2024" y="108"/>
                  </a:lnTo>
                  <a:lnTo>
                    <a:pt x="2026" y="101"/>
                  </a:lnTo>
                  <a:lnTo>
                    <a:pt x="2014" y="101"/>
                  </a:lnTo>
                  <a:lnTo>
                    <a:pt x="2012" y="106"/>
                  </a:lnTo>
                  <a:lnTo>
                    <a:pt x="2010" y="110"/>
                  </a:lnTo>
                  <a:lnTo>
                    <a:pt x="2008" y="115"/>
                  </a:lnTo>
                  <a:lnTo>
                    <a:pt x="2005" y="118"/>
                  </a:lnTo>
                  <a:lnTo>
                    <a:pt x="2000" y="121"/>
                  </a:lnTo>
                  <a:lnTo>
                    <a:pt x="1996" y="123"/>
                  </a:lnTo>
                  <a:lnTo>
                    <a:pt x="1991" y="124"/>
                  </a:lnTo>
                  <a:lnTo>
                    <a:pt x="1985" y="125"/>
                  </a:lnTo>
                  <a:lnTo>
                    <a:pt x="1977" y="124"/>
                  </a:lnTo>
                  <a:lnTo>
                    <a:pt x="1971" y="121"/>
                  </a:lnTo>
                  <a:lnTo>
                    <a:pt x="1966" y="118"/>
                  </a:lnTo>
                  <a:lnTo>
                    <a:pt x="1961" y="113"/>
                  </a:lnTo>
                  <a:lnTo>
                    <a:pt x="1958" y="107"/>
                  </a:lnTo>
                  <a:lnTo>
                    <a:pt x="1956" y="101"/>
                  </a:lnTo>
                  <a:lnTo>
                    <a:pt x="1954" y="95"/>
                  </a:lnTo>
                  <a:lnTo>
                    <a:pt x="1954" y="88"/>
                  </a:lnTo>
                  <a:lnTo>
                    <a:pt x="2026" y="88"/>
                  </a:lnTo>
                  <a:close/>
                </a:path>
              </a:pathLst>
            </a:custGeom>
            <a:solidFill>
              <a:srgbClr val="393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0164" y="1869"/>
              <a:ext cx="1221" cy="163"/>
            </a:xfrm>
            <a:custGeom>
              <a:avLst/>
              <a:gdLst>
                <a:gd name="T0" fmla="*/ 103 w 1221"/>
                <a:gd name="T1" fmla="*/ 59 h 163"/>
                <a:gd name="T2" fmla="*/ 150 w 1221"/>
                <a:gd name="T3" fmla="*/ 52 h 163"/>
                <a:gd name="T4" fmla="*/ 96 w 1221"/>
                <a:gd name="T5" fmla="*/ 84 h 163"/>
                <a:gd name="T6" fmla="*/ 118 w 1221"/>
                <a:gd name="T7" fmla="*/ 131 h 163"/>
                <a:gd name="T8" fmla="*/ 166 w 1221"/>
                <a:gd name="T9" fmla="*/ 128 h 163"/>
                <a:gd name="T10" fmla="*/ 156 w 1221"/>
                <a:gd name="T11" fmla="*/ 42 h 163"/>
                <a:gd name="T12" fmla="*/ 91 w 1221"/>
                <a:gd name="T13" fmla="*/ 64 h 163"/>
                <a:gd name="T14" fmla="*/ 108 w 1221"/>
                <a:gd name="T15" fmla="*/ 119 h 163"/>
                <a:gd name="T16" fmla="*/ 142 w 1221"/>
                <a:gd name="T17" fmla="*/ 82 h 163"/>
                <a:gd name="T18" fmla="*/ 305 w 1221"/>
                <a:gd name="T19" fmla="*/ 119 h 163"/>
                <a:gd name="T20" fmla="*/ 364 w 1221"/>
                <a:gd name="T21" fmla="*/ 43 h 163"/>
                <a:gd name="T22" fmla="*/ 354 w 1221"/>
                <a:gd name="T23" fmla="*/ 76 h 163"/>
                <a:gd name="T24" fmla="*/ 323 w 1221"/>
                <a:gd name="T25" fmla="*/ 125 h 163"/>
                <a:gd name="T26" fmla="*/ 382 w 1221"/>
                <a:gd name="T27" fmla="*/ 124 h 163"/>
                <a:gd name="T28" fmla="*/ 390 w 1221"/>
                <a:gd name="T29" fmla="*/ 112 h 163"/>
                <a:gd name="T30" fmla="*/ 329 w 1221"/>
                <a:gd name="T31" fmla="*/ 41 h 163"/>
                <a:gd name="T32" fmla="*/ 352 w 1221"/>
                <a:gd name="T33" fmla="*/ 121 h 163"/>
                <a:gd name="T34" fmla="*/ 329 w 1221"/>
                <a:gd name="T35" fmla="*/ 92 h 163"/>
                <a:gd name="T36" fmla="*/ 426 w 1221"/>
                <a:gd name="T37" fmla="*/ 116 h 163"/>
                <a:gd name="T38" fmla="*/ 488 w 1221"/>
                <a:gd name="T39" fmla="*/ 117 h 163"/>
                <a:gd name="T40" fmla="*/ 462 w 1221"/>
                <a:gd name="T41" fmla="*/ 33 h 163"/>
                <a:gd name="T42" fmla="*/ 412 w 1221"/>
                <a:gd name="T43" fmla="*/ 163 h 163"/>
                <a:gd name="T44" fmla="*/ 431 w 1221"/>
                <a:gd name="T45" fmla="*/ 109 h 163"/>
                <a:gd name="T46" fmla="*/ 464 w 1221"/>
                <a:gd name="T47" fmla="*/ 43 h 163"/>
                <a:gd name="T48" fmla="*/ 583 w 1221"/>
                <a:gd name="T49" fmla="*/ 61 h 163"/>
                <a:gd name="T50" fmla="*/ 541 w 1221"/>
                <a:gd name="T51" fmla="*/ 119 h 163"/>
                <a:gd name="T52" fmla="*/ 547 w 1221"/>
                <a:gd name="T53" fmla="*/ 43 h 163"/>
                <a:gd name="T54" fmla="*/ 517 w 1221"/>
                <a:gd name="T55" fmla="*/ 109 h 163"/>
                <a:gd name="T56" fmla="*/ 596 w 1221"/>
                <a:gd name="T57" fmla="*/ 101 h 163"/>
                <a:gd name="T58" fmla="*/ 679 w 1221"/>
                <a:gd name="T59" fmla="*/ 49 h 163"/>
                <a:gd name="T60" fmla="*/ 614 w 1221"/>
                <a:gd name="T61" fmla="*/ 52 h 163"/>
                <a:gd name="T62" fmla="*/ 671 w 1221"/>
                <a:gd name="T63" fmla="*/ 94 h 163"/>
                <a:gd name="T64" fmla="*/ 638 w 1221"/>
                <a:gd name="T65" fmla="*/ 120 h 163"/>
                <a:gd name="T66" fmla="*/ 634 w 1221"/>
                <a:gd name="T67" fmla="*/ 129 h 163"/>
                <a:gd name="T68" fmla="*/ 681 w 1221"/>
                <a:gd name="T69" fmla="*/ 88 h 163"/>
                <a:gd name="T70" fmla="*/ 626 w 1221"/>
                <a:gd name="T71" fmla="*/ 55 h 163"/>
                <a:gd name="T72" fmla="*/ 671 w 1221"/>
                <a:gd name="T73" fmla="*/ 63 h 163"/>
                <a:gd name="T74" fmla="*/ 806 w 1221"/>
                <a:gd name="T75" fmla="*/ 67 h 163"/>
                <a:gd name="T76" fmla="*/ 755 w 1221"/>
                <a:gd name="T77" fmla="*/ 114 h 163"/>
                <a:gd name="T78" fmla="*/ 775 w 1221"/>
                <a:gd name="T79" fmla="*/ 43 h 163"/>
                <a:gd name="T80" fmla="*/ 743 w 1221"/>
                <a:gd name="T81" fmla="*/ 117 h 163"/>
                <a:gd name="T82" fmla="*/ 818 w 1221"/>
                <a:gd name="T83" fmla="*/ 91 h 163"/>
                <a:gd name="T84" fmla="*/ 896 w 1221"/>
                <a:gd name="T85" fmla="*/ 36 h 163"/>
                <a:gd name="T86" fmla="*/ 949 w 1221"/>
                <a:gd name="T87" fmla="*/ 43 h 163"/>
                <a:gd name="T88" fmla="*/ 974 w 1221"/>
                <a:gd name="T89" fmla="*/ 71 h 163"/>
                <a:gd name="T90" fmla="*/ 914 w 1221"/>
                <a:gd name="T91" fmla="*/ 110 h 163"/>
                <a:gd name="T92" fmla="*/ 978 w 1221"/>
                <a:gd name="T93" fmla="*/ 112 h 163"/>
                <a:gd name="T94" fmla="*/ 993 w 1221"/>
                <a:gd name="T95" fmla="*/ 119 h 163"/>
                <a:gd name="T96" fmla="*/ 948 w 1221"/>
                <a:gd name="T97" fmla="*/ 33 h 163"/>
                <a:gd name="T98" fmla="*/ 969 w 1221"/>
                <a:gd name="T99" fmla="*/ 113 h 163"/>
                <a:gd name="T100" fmla="*/ 926 w 1221"/>
                <a:gd name="T101" fmla="*/ 100 h 163"/>
                <a:gd name="T102" fmla="*/ 1024 w 1221"/>
                <a:gd name="T103" fmla="*/ 128 h 163"/>
                <a:gd name="T104" fmla="*/ 1071 w 1221"/>
                <a:gd name="T105" fmla="*/ 50 h 163"/>
                <a:gd name="T106" fmla="*/ 1070 w 1221"/>
                <a:gd name="T107" fmla="*/ 36 h 163"/>
                <a:gd name="T108" fmla="*/ 1012 w 1221"/>
                <a:gd name="T109" fmla="*/ 36 h 163"/>
                <a:gd name="T110" fmla="*/ 1100 w 1221"/>
                <a:gd name="T111" fmla="*/ 153 h 163"/>
                <a:gd name="T112" fmla="*/ 1121 w 1221"/>
                <a:gd name="T113" fmla="*/ 138 h 163"/>
                <a:gd name="T114" fmla="*/ 1186 w 1221"/>
                <a:gd name="T115" fmla="*/ 43 h 163"/>
                <a:gd name="T116" fmla="*/ 1211 w 1221"/>
                <a:gd name="T117" fmla="*/ 49 h 163"/>
                <a:gd name="T118" fmla="*/ 1153 w 1221"/>
                <a:gd name="T119" fmla="*/ 42 h 163"/>
                <a:gd name="T120" fmla="*/ 1169 w 1221"/>
                <a:gd name="T121" fmla="*/ 130 h 163"/>
                <a:gd name="T122" fmla="*/ 1205 w 1221"/>
                <a:gd name="T123" fmla="*/ 107 h 163"/>
                <a:gd name="T124" fmla="*/ 1149 w 1221"/>
                <a:gd name="T125" fmla="*/ 9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1" h="163">
                  <a:moveTo>
                    <a:pt x="75" y="44"/>
                  </a:moveTo>
                  <a:lnTo>
                    <a:pt x="75" y="36"/>
                  </a:lnTo>
                  <a:lnTo>
                    <a:pt x="5" y="36"/>
                  </a:lnTo>
                  <a:lnTo>
                    <a:pt x="5" y="45"/>
                  </a:lnTo>
                  <a:lnTo>
                    <a:pt x="62" y="45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78" y="128"/>
                  </a:lnTo>
                  <a:lnTo>
                    <a:pt x="78" y="119"/>
                  </a:lnTo>
                  <a:lnTo>
                    <a:pt x="14" y="119"/>
                  </a:lnTo>
                  <a:lnTo>
                    <a:pt x="75" y="44"/>
                  </a:lnTo>
                  <a:close/>
                  <a:moveTo>
                    <a:pt x="103" y="64"/>
                  </a:moveTo>
                  <a:lnTo>
                    <a:pt x="103" y="59"/>
                  </a:lnTo>
                  <a:lnTo>
                    <a:pt x="105" y="55"/>
                  </a:lnTo>
                  <a:lnTo>
                    <a:pt x="107" y="50"/>
                  </a:lnTo>
                  <a:lnTo>
                    <a:pt x="110" y="47"/>
                  </a:lnTo>
                  <a:lnTo>
                    <a:pt x="113" y="45"/>
                  </a:lnTo>
                  <a:lnTo>
                    <a:pt x="117" y="44"/>
                  </a:lnTo>
                  <a:lnTo>
                    <a:pt x="122" y="43"/>
                  </a:lnTo>
                  <a:lnTo>
                    <a:pt x="127" y="43"/>
                  </a:lnTo>
                  <a:lnTo>
                    <a:pt x="132" y="43"/>
                  </a:lnTo>
                  <a:lnTo>
                    <a:pt x="136" y="43"/>
                  </a:lnTo>
                  <a:lnTo>
                    <a:pt x="140" y="44"/>
                  </a:lnTo>
                  <a:lnTo>
                    <a:pt x="145" y="46"/>
                  </a:lnTo>
                  <a:lnTo>
                    <a:pt x="148" y="49"/>
                  </a:lnTo>
                  <a:lnTo>
                    <a:pt x="150" y="52"/>
                  </a:lnTo>
                  <a:lnTo>
                    <a:pt x="151" y="57"/>
                  </a:lnTo>
                  <a:lnTo>
                    <a:pt x="151" y="62"/>
                  </a:lnTo>
                  <a:lnTo>
                    <a:pt x="151" y="65"/>
                  </a:lnTo>
                  <a:lnTo>
                    <a:pt x="151" y="67"/>
                  </a:lnTo>
                  <a:lnTo>
                    <a:pt x="149" y="69"/>
                  </a:lnTo>
                  <a:lnTo>
                    <a:pt x="148" y="71"/>
                  </a:lnTo>
                  <a:lnTo>
                    <a:pt x="143" y="73"/>
                  </a:lnTo>
                  <a:lnTo>
                    <a:pt x="137" y="75"/>
                  </a:lnTo>
                  <a:lnTo>
                    <a:pt x="128" y="76"/>
                  </a:lnTo>
                  <a:lnTo>
                    <a:pt x="118" y="77"/>
                  </a:lnTo>
                  <a:lnTo>
                    <a:pt x="110" y="78"/>
                  </a:lnTo>
                  <a:lnTo>
                    <a:pt x="103" y="81"/>
                  </a:lnTo>
                  <a:lnTo>
                    <a:pt x="96" y="84"/>
                  </a:lnTo>
                  <a:lnTo>
                    <a:pt x="91" y="89"/>
                  </a:lnTo>
                  <a:lnTo>
                    <a:pt x="90" y="92"/>
                  </a:lnTo>
                  <a:lnTo>
                    <a:pt x="88" y="96"/>
                  </a:lnTo>
                  <a:lnTo>
                    <a:pt x="87" y="100"/>
                  </a:lnTo>
                  <a:lnTo>
                    <a:pt x="87" y="104"/>
                  </a:lnTo>
                  <a:lnTo>
                    <a:pt x="88" y="110"/>
                  </a:lnTo>
                  <a:lnTo>
                    <a:pt x="90" y="117"/>
                  </a:lnTo>
                  <a:lnTo>
                    <a:pt x="92" y="121"/>
                  </a:lnTo>
                  <a:lnTo>
                    <a:pt x="96" y="125"/>
                  </a:lnTo>
                  <a:lnTo>
                    <a:pt x="100" y="127"/>
                  </a:lnTo>
                  <a:lnTo>
                    <a:pt x="106" y="129"/>
                  </a:lnTo>
                  <a:lnTo>
                    <a:pt x="112" y="131"/>
                  </a:lnTo>
                  <a:lnTo>
                    <a:pt x="118" y="131"/>
                  </a:lnTo>
                  <a:lnTo>
                    <a:pt x="125" y="131"/>
                  </a:lnTo>
                  <a:lnTo>
                    <a:pt x="130" y="130"/>
                  </a:lnTo>
                  <a:lnTo>
                    <a:pt x="134" y="128"/>
                  </a:lnTo>
                  <a:lnTo>
                    <a:pt x="138" y="126"/>
                  </a:lnTo>
                  <a:lnTo>
                    <a:pt x="146" y="121"/>
                  </a:lnTo>
                  <a:lnTo>
                    <a:pt x="152" y="112"/>
                  </a:lnTo>
                  <a:lnTo>
                    <a:pt x="153" y="119"/>
                  </a:lnTo>
                  <a:lnTo>
                    <a:pt x="155" y="124"/>
                  </a:lnTo>
                  <a:lnTo>
                    <a:pt x="156" y="126"/>
                  </a:lnTo>
                  <a:lnTo>
                    <a:pt x="158" y="127"/>
                  </a:lnTo>
                  <a:lnTo>
                    <a:pt x="162" y="128"/>
                  </a:lnTo>
                  <a:lnTo>
                    <a:pt x="166" y="128"/>
                  </a:lnTo>
                  <a:lnTo>
                    <a:pt x="170" y="128"/>
                  </a:lnTo>
                  <a:lnTo>
                    <a:pt x="173" y="128"/>
                  </a:lnTo>
                  <a:lnTo>
                    <a:pt x="173" y="119"/>
                  </a:lnTo>
                  <a:lnTo>
                    <a:pt x="171" y="119"/>
                  </a:lnTo>
                  <a:lnTo>
                    <a:pt x="170" y="119"/>
                  </a:lnTo>
                  <a:lnTo>
                    <a:pt x="167" y="119"/>
                  </a:lnTo>
                  <a:lnTo>
                    <a:pt x="165" y="118"/>
                  </a:lnTo>
                  <a:lnTo>
                    <a:pt x="164" y="116"/>
                  </a:lnTo>
                  <a:lnTo>
                    <a:pt x="163" y="112"/>
                  </a:lnTo>
                  <a:lnTo>
                    <a:pt x="163" y="63"/>
                  </a:lnTo>
                  <a:lnTo>
                    <a:pt x="162" y="55"/>
                  </a:lnTo>
                  <a:lnTo>
                    <a:pt x="159" y="47"/>
                  </a:lnTo>
                  <a:lnTo>
                    <a:pt x="156" y="42"/>
                  </a:lnTo>
                  <a:lnTo>
                    <a:pt x="152" y="39"/>
                  </a:lnTo>
                  <a:lnTo>
                    <a:pt x="147" y="36"/>
                  </a:lnTo>
                  <a:lnTo>
                    <a:pt x="140" y="35"/>
                  </a:lnTo>
                  <a:lnTo>
                    <a:pt x="135" y="33"/>
                  </a:lnTo>
                  <a:lnTo>
                    <a:pt x="129" y="32"/>
                  </a:lnTo>
                  <a:lnTo>
                    <a:pt x="120" y="33"/>
                  </a:lnTo>
                  <a:lnTo>
                    <a:pt x="114" y="35"/>
                  </a:lnTo>
                  <a:lnTo>
                    <a:pt x="108" y="37"/>
                  </a:lnTo>
                  <a:lnTo>
                    <a:pt x="103" y="41"/>
                  </a:lnTo>
                  <a:lnTo>
                    <a:pt x="97" y="45"/>
                  </a:lnTo>
                  <a:lnTo>
                    <a:pt x="94" y="50"/>
                  </a:lnTo>
                  <a:lnTo>
                    <a:pt x="92" y="57"/>
                  </a:lnTo>
                  <a:lnTo>
                    <a:pt x="91" y="64"/>
                  </a:lnTo>
                  <a:lnTo>
                    <a:pt x="103" y="64"/>
                  </a:lnTo>
                  <a:close/>
                  <a:moveTo>
                    <a:pt x="151" y="92"/>
                  </a:moveTo>
                  <a:lnTo>
                    <a:pt x="151" y="99"/>
                  </a:lnTo>
                  <a:lnTo>
                    <a:pt x="149" y="105"/>
                  </a:lnTo>
                  <a:lnTo>
                    <a:pt x="146" y="109"/>
                  </a:lnTo>
                  <a:lnTo>
                    <a:pt x="142" y="113"/>
                  </a:lnTo>
                  <a:lnTo>
                    <a:pt x="137" y="118"/>
                  </a:lnTo>
                  <a:lnTo>
                    <a:pt x="131" y="120"/>
                  </a:lnTo>
                  <a:lnTo>
                    <a:pt x="126" y="121"/>
                  </a:lnTo>
                  <a:lnTo>
                    <a:pt x="119" y="122"/>
                  </a:lnTo>
                  <a:lnTo>
                    <a:pt x="115" y="121"/>
                  </a:lnTo>
                  <a:lnTo>
                    <a:pt x="111" y="121"/>
                  </a:lnTo>
                  <a:lnTo>
                    <a:pt x="108" y="119"/>
                  </a:lnTo>
                  <a:lnTo>
                    <a:pt x="105" y="117"/>
                  </a:lnTo>
                  <a:lnTo>
                    <a:pt x="102" y="114"/>
                  </a:lnTo>
                  <a:lnTo>
                    <a:pt x="100" y="111"/>
                  </a:lnTo>
                  <a:lnTo>
                    <a:pt x="98" y="107"/>
                  </a:lnTo>
                  <a:lnTo>
                    <a:pt x="98" y="103"/>
                  </a:lnTo>
                  <a:lnTo>
                    <a:pt x="98" y="100"/>
                  </a:lnTo>
                  <a:lnTo>
                    <a:pt x="99" y="98"/>
                  </a:lnTo>
                  <a:lnTo>
                    <a:pt x="100" y="94"/>
                  </a:lnTo>
                  <a:lnTo>
                    <a:pt x="103" y="92"/>
                  </a:lnTo>
                  <a:lnTo>
                    <a:pt x="107" y="89"/>
                  </a:lnTo>
                  <a:lnTo>
                    <a:pt x="113" y="87"/>
                  </a:lnTo>
                  <a:lnTo>
                    <a:pt x="127" y="84"/>
                  </a:lnTo>
                  <a:lnTo>
                    <a:pt x="142" y="82"/>
                  </a:lnTo>
                  <a:lnTo>
                    <a:pt x="147" y="81"/>
                  </a:lnTo>
                  <a:lnTo>
                    <a:pt x="151" y="78"/>
                  </a:lnTo>
                  <a:lnTo>
                    <a:pt x="151" y="92"/>
                  </a:lnTo>
                  <a:close/>
                  <a:moveTo>
                    <a:pt x="303" y="44"/>
                  </a:moveTo>
                  <a:lnTo>
                    <a:pt x="303" y="36"/>
                  </a:lnTo>
                  <a:lnTo>
                    <a:pt x="232" y="36"/>
                  </a:lnTo>
                  <a:lnTo>
                    <a:pt x="232" y="45"/>
                  </a:lnTo>
                  <a:lnTo>
                    <a:pt x="288" y="45"/>
                  </a:lnTo>
                  <a:lnTo>
                    <a:pt x="228" y="120"/>
                  </a:lnTo>
                  <a:lnTo>
                    <a:pt x="228" y="128"/>
                  </a:lnTo>
                  <a:lnTo>
                    <a:pt x="305" y="128"/>
                  </a:lnTo>
                  <a:lnTo>
                    <a:pt x="305" y="119"/>
                  </a:lnTo>
                  <a:lnTo>
                    <a:pt x="242" y="119"/>
                  </a:lnTo>
                  <a:lnTo>
                    <a:pt x="303" y="44"/>
                  </a:lnTo>
                  <a:close/>
                  <a:moveTo>
                    <a:pt x="329" y="64"/>
                  </a:moveTo>
                  <a:lnTo>
                    <a:pt x="330" y="59"/>
                  </a:lnTo>
                  <a:lnTo>
                    <a:pt x="331" y="55"/>
                  </a:lnTo>
                  <a:lnTo>
                    <a:pt x="333" y="50"/>
                  </a:lnTo>
                  <a:lnTo>
                    <a:pt x="336" y="47"/>
                  </a:lnTo>
                  <a:lnTo>
                    <a:pt x="341" y="45"/>
                  </a:lnTo>
                  <a:lnTo>
                    <a:pt x="344" y="44"/>
                  </a:lnTo>
                  <a:lnTo>
                    <a:pt x="349" y="43"/>
                  </a:lnTo>
                  <a:lnTo>
                    <a:pt x="354" y="43"/>
                  </a:lnTo>
                  <a:lnTo>
                    <a:pt x="358" y="43"/>
                  </a:lnTo>
                  <a:lnTo>
                    <a:pt x="364" y="43"/>
                  </a:lnTo>
                  <a:lnTo>
                    <a:pt x="368" y="44"/>
                  </a:lnTo>
                  <a:lnTo>
                    <a:pt x="371" y="46"/>
                  </a:lnTo>
                  <a:lnTo>
                    <a:pt x="374" y="49"/>
                  </a:lnTo>
                  <a:lnTo>
                    <a:pt x="376" y="52"/>
                  </a:lnTo>
                  <a:lnTo>
                    <a:pt x="377" y="57"/>
                  </a:lnTo>
                  <a:lnTo>
                    <a:pt x="378" y="62"/>
                  </a:lnTo>
                  <a:lnTo>
                    <a:pt x="378" y="65"/>
                  </a:lnTo>
                  <a:lnTo>
                    <a:pt x="377" y="67"/>
                  </a:lnTo>
                  <a:lnTo>
                    <a:pt x="376" y="69"/>
                  </a:lnTo>
                  <a:lnTo>
                    <a:pt x="374" y="71"/>
                  </a:lnTo>
                  <a:lnTo>
                    <a:pt x="370" y="73"/>
                  </a:lnTo>
                  <a:lnTo>
                    <a:pt x="364" y="75"/>
                  </a:lnTo>
                  <a:lnTo>
                    <a:pt x="354" y="76"/>
                  </a:lnTo>
                  <a:lnTo>
                    <a:pt x="346" y="77"/>
                  </a:lnTo>
                  <a:lnTo>
                    <a:pt x="337" y="78"/>
                  </a:lnTo>
                  <a:lnTo>
                    <a:pt x="330" y="81"/>
                  </a:lnTo>
                  <a:lnTo>
                    <a:pt x="324" y="84"/>
                  </a:lnTo>
                  <a:lnTo>
                    <a:pt x="318" y="89"/>
                  </a:lnTo>
                  <a:lnTo>
                    <a:pt x="316" y="92"/>
                  </a:lnTo>
                  <a:lnTo>
                    <a:pt x="315" y="96"/>
                  </a:lnTo>
                  <a:lnTo>
                    <a:pt x="314" y="100"/>
                  </a:lnTo>
                  <a:lnTo>
                    <a:pt x="314" y="104"/>
                  </a:lnTo>
                  <a:lnTo>
                    <a:pt x="314" y="110"/>
                  </a:lnTo>
                  <a:lnTo>
                    <a:pt x="316" y="117"/>
                  </a:lnTo>
                  <a:lnTo>
                    <a:pt x="319" y="121"/>
                  </a:lnTo>
                  <a:lnTo>
                    <a:pt x="323" y="125"/>
                  </a:lnTo>
                  <a:lnTo>
                    <a:pt x="328" y="127"/>
                  </a:lnTo>
                  <a:lnTo>
                    <a:pt x="333" y="129"/>
                  </a:lnTo>
                  <a:lnTo>
                    <a:pt x="338" y="131"/>
                  </a:lnTo>
                  <a:lnTo>
                    <a:pt x="345" y="131"/>
                  </a:lnTo>
                  <a:lnTo>
                    <a:pt x="351" y="131"/>
                  </a:lnTo>
                  <a:lnTo>
                    <a:pt x="356" y="130"/>
                  </a:lnTo>
                  <a:lnTo>
                    <a:pt x="362" y="128"/>
                  </a:lnTo>
                  <a:lnTo>
                    <a:pt x="366" y="126"/>
                  </a:lnTo>
                  <a:lnTo>
                    <a:pt x="373" y="121"/>
                  </a:lnTo>
                  <a:lnTo>
                    <a:pt x="378" y="112"/>
                  </a:lnTo>
                  <a:lnTo>
                    <a:pt x="379" y="112"/>
                  </a:lnTo>
                  <a:lnTo>
                    <a:pt x="379" y="119"/>
                  </a:lnTo>
                  <a:lnTo>
                    <a:pt x="382" y="124"/>
                  </a:lnTo>
                  <a:lnTo>
                    <a:pt x="384" y="126"/>
                  </a:lnTo>
                  <a:lnTo>
                    <a:pt x="386" y="127"/>
                  </a:lnTo>
                  <a:lnTo>
                    <a:pt x="389" y="128"/>
                  </a:lnTo>
                  <a:lnTo>
                    <a:pt x="392" y="128"/>
                  </a:lnTo>
                  <a:lnTo>
                    <a:pt x="396" y="128"/>
                  </a:lnTo>
                  <a:lnTo>
                    <a:pt x="399" y="128"/>
                  </a:lnTo>
                  <a:lnTo>
                    <a:pt x="399" y="119"/>
                  </a:lnTo>
                  <a:lnTo>
                    <a:pt x="398" y="119"/>
                  </a:lnTo>
                  <a:lnTo>
                    <a:pt x="396" y="119"/>
                  </a:lnTo>
                  <a:lnTo>
                    <a:pt x="393" y="119"/>
                  </a:lnTo>
                  <a:lnTo>
                    <a:pt x="391" y="118"/>
                  </a:lnTo>
                  <a:lnTo>
                    <a:pt x="390" y="116"/>
                  </a:lnTo>
                  <a:lnTo>
                    <a:pt x="390" y="112"/>
                  </a:lnTo>
                  <a:lnTo>
                    <a:pt x="390" y="63"/>
                  </a:lnTo>
                  <a:lnTo>
                    <a:pt x="389" y="55"/>
                  </a:lnTo>
                  <a:lnTo>
                    <a:pt x="387" y="47"/>
                  </a:lnTo>
                  <a:lnTo>
                    <a:pt x="383" y="42"/>
                  </a:lnTo>
                  <a:lnTo>
                    <a:pt x="378" y="39"/>
                  </a:lnTo>
                  <a:lnTo>
                    <a:pt x="373" y="36"/>
                  </a:lnTo>
                  <a:lnTo>
                    <a:pt x="368" y="35"/>
                  </a:lnTo>
                  <a:lnTo>
                    <a:pt x="362" y="33"/>
                  </a:lnTo>
                  <a:lnTo>
                    <a:pt x="355" y="32"/>
                  </a:lnTo>
                  <a:lnTo>
                    <a:pt x="348" y="33"/>
                  </a:lnTo>
                  <a:lnTo>
                    <a:pt x="341" y="35"/>
                  </a:lnTo>
                  <a:lnTo>
                    <a:pt x="334" y="37"/>
                  </a:lnTo>
                  <a:lnTo>
                    <a:pt x="329" y="41"/>
                  </a:lnTo>
                  <a:lnTo>
                    <a:pt x="325" y="45"/>
                  </a:lnTo>
                  <a:lnTo>
                    <a:pt x="322" y="50"/>
                  </a:lnTo>
                  <a:lnTo>
                    <a:pt x="318" y="57"/>
                  </a:lnTo>
                  <a:lnTo>
                    <a:pt x="317" y="64"/>
                  </a:lnTo>
                  <a:lnTo>
                    <a:pt x="329" y="64"/>
                  </a:lnTo>
                  <a:close/>
                  <a:moveTo>
                    <a:pt x="378" y="92"/>
                  </a:moveTo>
                  <a:lnTo>
                    <a:pt x="377" y="99"/>
                  </a:lnTo>
                  <a:lnTo>
                    <a:pt x="375" y="105"/>
                  </a:lnTo>
                  <a:lnTo>
                    <a:pt x="373" y="109"/>
                  </a:lnTo>
                  <a:lnTo>
                    <a:pt x="369" y="113"/>
                  </a:lnTo>
                  <a:lnTo>
                    <a:pt x="364" y="118"/>
                  </a:lnTo>
                  <a:lnTo>
                    <a:pt x="358" y="120"/>
                  </a:lnTo>
                  <a:lnTo>
                    <a:pt x="352" y="121"/>
                  </a:lnTo>
                  <a:lnTo>
                    <a:pt x="346" y="122"/>
                  </a:lnTo>
                  <a:lnTo>
                    <a:pt x="342" y="121"/>
                  </a:lnTo>
                  <a:lnTo>
                    <a:pt x="338" y="121"/>
                  </a:lnTo>
                  <a:lnTo>
                    <a:pt x="334" y="119"/>
                  </a:lnTo>
                  <a:lnTo>
                    <a:pt x="331" y="117"/>
                  </a:lnTo>
                  <a:lnTo>
                    <a:pt x="329" y="114"/>
                  </a:lnTo>
                  <a:lnTo>
                    <a:pt x="327" y="111"/>
                  </a:lnTo>
                  <a:lnTo>
                    <a:pt x="326" y="107"/>
                  </a:lnTo>
                  <a:lnTo>
                    <a:pt x="325" y="103"/>
                  </a:lnTo>
                  <a:lnTo>
                    <a:pt x="326" y="100"/>
                  </a:lnTo>
                  <a:lnTo>
                    <a:pt x="326" y="98"/>
                  </a:lnTo>
                  <a:lnTo>
                    <a:pt x="328" y="94"/>
                  </a:lnTo>
                  <a:lnTo>
                    <a:pt x="329" y="92"/>
                  </a:lnTo>
                  <a:lnTo>
                    <a:pt x="334" y="89"/>
                  </a:lnTo>
                  <a:lnTo>
                    <a:pt x="339" y="87"/>
                  </a:lnTo>
                  <a:lnTo>
                    <a:pt x="353" y="84"/>
                  </a:lnTo>
                  <a:lnTo>
                    <a:pt x="368" y="82"/>
                  </a:lnTo>
                  <a:lnTo>
                    <a:pt x="374" y="81"/>
                  </a:lnTo>
                  <a:lnTo>
                    <a:pt x="378" y="78"/>
                  </a:lnTo>
                  <a:lnTo>
                    <a:pt x="378" y="92"/>
                  </a:lnTo>
                  <a:close/>
                  <a:moveTo>
                    <a:pt x="412" y="163"/>
                  </a:moveTo>
                  <a:lnTo>
                    <a:pt x="424" y="163"/>
                  </a:lnTo>
                  <a:lnTo>
                    <a:pt x="424" y="111"/>
                  </a:lnTo>
                  <a:lnTo>
                    <a:pt x="426" y="116"/>
                  </a:lnTo>
                  <a:lnTo>
                    <a:pt x="429" y="120"/>
                  </a:lnTo>
                  <a:lnTo>
                    <a:pt x="433" y="123"/>
                  </a:lnTo>
                  <a:lnTo>
                    <a:pt x="436" y="126"/>
                  </a:lnTo>
                  <a:lnTo>
                    <a:pt x="442" y="128"/>
                  </a:lnTo>
                  <a:lnTo>
                    <a:pt x="446" y="130"/>
                  </a:lnTo>
                  <a:lnTo>
                    <a:pt x="451" y="131"/>
                  </a:lnTo>
                  <a:lnTo>
                    <a:pt x="456" y="131"/>
                  </a:lnTo>
                  <a:lnTo>
                    <a:pt x="462" y="131"/>
                  </a:lnTo>
                  <a:lnTo>
                    <a:pt x="466" y="130"/>
                  </a:lnTo>
                  <a:lnTo>
                    <a:pt x="471" y="129"/>
                  </a:lnTo>
                  <a:lnTo>
                    <a:pt x="474" y="127"/>
                  </a:lnTo>
                  <a:lnTo>
                    <a:pt x="482" y="123"/>
                  </a:lnTo>
                  <a:lnTo>
                    <a:pt x="488" y="117"/>
                  </a:lnTo>
                  <a:lnTo>
                    <a:pt x="492" y="109"/>
                  </a:lnTo>
                  <a:lnTo>
                    <a:pt x="495" y="101"/>
                  </a:lnTo>
                  <a:lnTo>
                    <a:pt x="497" y="91"/>
                  </a:lnTo>
                  <a:lnTo>
                    <a:pt x="498" y="82"/>
                  </a:lnTo>
                  <a:lnTo>
                    <a:pt x="497" y="72"/>
                  </a:lnTo>
                  <a:lnTo>
                    <a:pt x="495" y="63"/>
                  </a:lnTo>
                  <a:lnTo>
                    <a:pt x="492" y="55"/>
                  </a:lnTo>
                  <a:lnTo>
                    <a:pt x="488" y="47"/>
                  </a:lnTo>
                  <a:lnTo>
                    <a:pt x="482" y="42"/>
                  </a:lnTo>
                  <a:lnTo>
                    <a:pt x="474" y="37"/>
                  </a:lnTo>
                  <a:lnTo>
                    <a:pt x="471" y="36"/>
                  </a:lnTo>
                  <a:lnTo>
                    <a:pt x="466" y="33"/>
                  </a:lnTo>
                  <a:lnTo>
                    <a:pt x="462" y="33"/>
                  </a:lnTo>
                  <a:lnTo>
                    <a:pt x="456" y="32"/>
                  </a:lnTo>
                  <a:lnTo>
                    <a:pt x="451" y="33"/>
                  </a:lnTo>
                  <a:lnTo>
                    <a:pt x="446" y="35"/>
                  </a:lnTo>
                  <a:lnTo>
                    <a:pt x="441" y="36"/>
                  </a:lnTo>
                  <a:lnTo>
                    <a:pt x="436" y="39"/>
                  </a:lnTo>
                  <a:lnTo>
                    <a:pt x="432" y="41"/>
                  </a:lnTo>
                  <a:lnTo>
                    <a:pt x="428" y="45"/>
                  </a:lnTo>
                  <a:lnTo>
                    <a:pt x="426" y="49"/>
                  </a:lnTo>
                  <a:lnTo>
                    <a:pt x="423" y="53"/>
                  </a:lnTo>
                  <a:lnTo>
                    <a:pt x="423" y="36"/>
                  </a:lnTo>
                  <a:lnTo>
                    <a:pt x="412" y="36"/>
                  </a:lnTo>
                  <a:lnTo>
                    <a:pt x="412" y="163"/>
                  </a:lnTo>
                  <a:close/>
                  <a:moveTo>
                    <a:pt x="487" y="82"/>
                  </a:moveTo>
                  <a:lnTo>
                    <a:pt x="486" y="89"/>
                  </a:lnTo>
                  <a:lnTo>
                    <a:pt x="485" y="97"/>
                  </a:lnTo>
                  <a:lnTo>
                    <a:pt x="483" y="103"/>
                  </a:lnTo>
                  <a:lnTo>
                    <a:pt x="479" y="109"/>
                  </a:lnTo>
                  <a:lnTo>
                    <a:pt x="475" y="114"/>
                  </a:lnTo>
                  <a:lnTo>
                    <a:pt x="470" y="118"/>
                  </a:lnTo>
                  <a:lnTo>
                    <a:pt x="464" y="121"/>
                  </a:lnTo>
                  <a:lnTo>
                    <a:pt x="456" y="122"/>
                  </a:lnTo>
                  <a:lnTo>
                    <a:pt x="448" y="121"/>
                  </a:lnTo>
                  <a:lnTo>
                    <a:pt x="441" y="118"/>
                  </a:lnTo>
                  <a:lnTo>
                    <a:pt x="435" y="114"/>
                  </a:lnTo>
                  <a:lnTo>
                    <a:pt x="431" y="109"/>
                  </a:lnTo>
                  <a:lnTo>
                    <a:pt x="428" y="103"/>
                  </a:lnTo>
                  <a:lnTo>
                    <a:pt x="426" y="97"/>
                  </a:lnTo>
                  <a:lnTo>
                    <a:pt x="424" y="89"/>
                  </a:lnTo>
                  <a:lnTo>
                    <a:pt x="424" y="82"/>
                  </a:lnTo>
                  <a:lnTo>
                    <a:pt x="424" y="75"/>
                  </a:lnTo>
                  <a:lnTo>
                    <a:pt x="425" y="67"/>
                  </a:lnTo>
                  <a:lnTo>
                    <a:pt x="427" y="60"/>
                  </a:lnTo>
                  <a:lnTo>
                    <a:pt x="430" y="55"/>
                  </a:lnTo>
                  <a:lnTo>
                    <a:pt x="435" y="49"/>
                  </a:lnTo>
                  <a:lnTo>
                    <a:pt x="441" y="46"/>
                  </a:lnTo>
                  <a:lnTo>
                    <a:pt x="448" y="43"/>
                  </a:lnTo>
                  <a:lnTo>
                    <a:pt x="456" y="43"/>
                  </a:lnTo>
                  <a:lnTo>
                    <a:pt x="464" y="43"/>
                  </a:lnTo>
                  <a:lnTo>
                    <a:pt x="470" y="46"/>
                  </a:lnTo>
                  <a:lnTo>
                    <a:pt x="475" y="50"/>
                  </a:lnTo>
                  <a:lnTo>
                    <a:pt x="479" y="56"/>
                  </a:lnTo>
                  <a:lnTo>
                    <a:pt x="483" y="61"/>
                  </a:lnTo>
                  <a:lnTo>
                    <a:pt x="485" y="68"/>
                  </a:lnTo>
                  <a:lnTo>
                    <a:pt x="486" y="75"/>
                  </a:lnTo>
                  <a:lnTo>
                    <a:pt x="487" y="82"/>
                  </a:lnTo>
                  <a:close/>
                  <a:moveTo>
                    <a:pt x="555" y="43"/>
                  </a:moveTo>
                  <a:lnTo>
                    <a:pt x="563" y="43"/>
                  </a:lnTo>
                  <a:lnTo>
                    <a:pt x="569" y="46"/>
                  </a:lnTo>
                  <a:lnTo>
                    <a:pt x="574" y="50"/>
                  </a:lnTo>
                  <a:lnTo>
                    <a:pt x="579" y="55"/>
                  </a:lnTo>
                  <a:lnTo>
                    <a:pt x="583" y="61"/>
                  </a:lnTo>
                  <a:lnTo>
                    <a:pt x="586" y="67"/>
                  </a:lnTo>
                  <a:lnTo>
                    <a:pt x="587" y="75"/>
                  </a:lnTo>
                  <a:lnTo>
                    <a:pt x="588" y="82"/>
                  </a:lnTo>
                  <a:lnTo>
                    <a:pt x="587" y="89"/>
                  </a:lnTo>
                  <a:lnTo>
                    <a:pt x="586" y="97"/>
                  </a:lnTo>
                  <a:lnTo>
                    <a:pt x="583" y="103"/>
                  </a:lnTo>
                  <a:lnTo>
                    <a:pt x="579" y="109"/>
                  </a:lnTo>
                  <a:lnTo>
                    <a:pt x="574" y="114"/>
                  </a:lnTo>
                  <a:lnTo>
                    <a:pt x="569" y="119"/>
                  </a:lnTo>
                  <a:lnTo>
                    <a:pt x="563" y="121"/>
                  </a:lnTo>
                  <a:lnTo>
                    <a:pt x="555" y="122"/>
                  </a:lnTo>
                  <a:lnTo>
                    <a:pt x="547" y="121"/>
                  </a:lnTo>
                  <a:lnTo>
                    <a:pt x="541" y="119"/>
                  </a:lnTo>
                  <a:lnTo>
                    <a:pt x="535" y="114"/>
                  </a:lnTo>
                  <a:lnTo>
                    <a:pt x="530" y="109"/>
                  </a:lnTo>
                  <a:lnTo>
                    <a:pt x="527" y="103"/>
                  </a:lnTo>
                  <a:lnTo>
                    <a:pt x="525" y="97"/>
                  </a:lnTo>
                  <a:lnTo>
                    <a:pt x="523" y="89"/>
                  </a:lnTo>
                  <a:lnTo>
                    <a:pt x="523" y="82"/>
                  </a:lnTo>
                  <a:lnTo>
                    <a:pt x="523" y="75"/>
                  </a:lnTo>
                  <a:lnTo>
                    <a:pt x="525" y="67"/>
                  </a:lnTo>
                  <a:lnTo>
                    <a:pt x="527" y="61"/>
                  </a:lnTo>
                  <a:lnTo>
                    <a:pt x="530" y="55"/>
                  </a:lnTo>
                  <a:lnTo>
                    <a:pt x="535" y="50"/>
                  </a:lnTo>
                  <a:lnTo>
                    <a:pt x="541" y="46"/>
                  </a:lnTo>
                  <a:lnTo>
                    <a:pt x="547" y="43"/>
                  </a:lnTo>
                  <a:lnTo>
                    <a:pt x="555" y="43"/>
                  </a:lnTo>
                  <a:close/>
                  <a:moveTo>
                    <a:pt x="555" y="32"/>
                  </a:moveTo>
                  <a:lnTo>
                    <a:pt x="545" y="33"/>
                  </a:lnTo>
                  <a:lnTo>
                    <a:pt x="536" y="37"/>
                  </a:lnTo>
                  <a:lnTo>
                    <a:pt x="529" y="42"/>
                  </a:lnTo>
                  <a:lnTo>
                    <a:pt x="523" y="47"/>
                  </a:lnTo>
                  <a:lnTo>
                    <a:pt x="517" y="55"/>
                  </a:lnTo>
                  <a:lnTo>
                    <a:pt x="514" y="63"/>
                  </a:lnTo>
                  <a:lnTo>
                    <a:pt x="512" y="72"/>
                  </a:lnTo>
                  <a:lnTo>
                    <a:pt x="511" y="82"/>
                  </a:lnTo>
                  <a:lnTo>
                    <a:pt x="512" y="91"/>
                  </a:lnTo>
                  <a:lnTo>
                    <a:pt x="514" y="101"/>
                  </a:lnTo>
                  <a:lnTo>
                    <a:pt x="517" y="109"/>
                  </a:lnTo>
                  <a:lnTo>
                    <a:pt x="523" y="117"/>
                  </a:lnTo>
                  <a:lnTo>
                    <a:pt x="529" y="123"/>
                  </a:lnTo>
                  <a:lnTo>
                    <a:pt x="536" y="127"/>
                  </a:lnTo>
                  <a:lnTo>
                    <a:pt x="541" y="129"/>
                  </a:lnTo>
                  <a:lnTo>
                    <a:pt x="545" y="130"/>
                  </a:lnTo>
                  <a:lnTo>
                    <a:pt x="550" y="131"/>
                  </a:lnTo>
                  <a:lnTo>
                    <a:pt x="555" y="131"/>
                  </a:lnTo>
                  <a:lnTo>
                    <a:pt x="565" y="130"/>
                  </a:lnTo>
                  <a:lnTo>
                    <a:pt x="573" y="127"/>
                  </a:lnTo>
                  <a:lnTo>
                    <a:pt x="582" y="123"/>
                  </a:lnTo>
                  <a:lnTo>
                    <a:pt x="588" y="117"/>
                  </a:lnTo>
                  <a:lnTo>
                    <a:pt x="592" y="109"/>
                  </a:lnTo>
                  <a:lnTo>
                    <a:pt x="596" y="101"/>
                  </a:lnTo>
                  <a:lnTo>
                    <a:pt x="598" y="91"/>
                  </a:lnTo>
                  <a:lnTo>
                    <a:pt x="598" y="82"/>
                  </a:lnTo>
                  <a:lnTo>
                    <a:pt x="598" y="72"/>
                  </a:lnTo>
                  <a:lnTo>
                    <a:pt x="596" y="63"/>
                  </a:lnTo>
                  <a:lnTo>
                    <a:pt x="592" y="55"/>
                  </a:lnTo>
                  <a:lnTo>
                    <a:pt x="588" y="47"/>
                  </a:lnTo>
                  <a:lnTo>
                    <a:pt x="582" y="42"/>
                  </a:lnTo>
                  <a:lnTo>
                    <a:pt x="573" y="37"/>
                  </a:lnTo>
                  <a:lnTo>
                    <a:pt x="565" y="33"/>
                  </a:lnTo>
                  <a:lnTo>
                    <a:pt x="555" y="32"/>
                  </a:lnTo>
                  <a:close/>
                  <a:moveTo>
                    <a:pt x="683" y="63"/>
                  </a:moveTo>
                  <a:lnTo>
                    <a:pt x="682" y="56"/>
                  </a:lnTo>
                  <a:lnTo>
                    <a:pt x="679" y="49"/>
                  </a:lnTo>
                  <a:lnTo>
                    <a:pt x="676" y="44"/>
                  </a:lnTo>
                  <a:lnTo>
                    <a:pt x="672" y="41"/>
                  </a:lnTo>
                  <a:lnTo>
                    <a:pt x="668" y="37"/>
                  </a:lnTo>
                  <a:lnTo>
                    <a:pt x="662" y="35"/>
                  </a:lnTo>
                  <a:lnTo>
                    <a:pt x="655" y="33"/>
                  </a:lnTo>
                  <a:lnTo>
                    <a:pt x="649" y="32"/>
                  </a:lnTo>
                  <a:lnTo>
                    <a:pt x="643" y="33"/>
                  </a:lnTo>
                  <a:lnTo>
                    <a:pt x="636" y="35"/>
                  </a:lnTo>
                  <a:lnTo>
                    <a:pt x="630" y="37"/>
                  </a:lnTo>
                  <a:lnTo>
                    <a:pt x="625" y="39"/>
                  </a:lnTo>
                  <a:lnTo>
                    <a:pt x="621" y="43"/>
                  </a:lnTo>
                  <a:lnTo>
                    <a:pt x="617" y="47"/>
                  </a:lnTo>
                  <a:lnTo>
                    <a:pt x="614" y="52"/>
                  </a:lnTo>
                  <a:lnTo>
                    <a:pt x="614" y="59"/>
                  </a:lnTo>
                  <a:lnTo>
                    <a:pt x="614" y="64"/>
                  </a:lnTo>
                  <a:lnTo>
                    <a:pt x="615" y="69"/>
                  </a:lnTo>
                  <a:lnTo>
                    <a:pt x="618" y="72"/>
                  </a:lnTo>
                  <a:lnTo>
                    <a:pt x="622" y="76"/>
                  </a:lnTo>
                  <a:lnTo>
                    <a:pt x="625" y="79"/>
                  </a:lnTo>
                  <a:lnTo>
                    <a:pt x="629" y="81"/>
                  </a:lnTo>
                  <a:lnTo>
                    <a:pt x="634" y="82"/>
                  </a:lnTo>
                  <a:lnTo>
                    <a:pt x="639" y="84"/>
                  </a:lnTo>
                  <a:lnTo>
                    <a:pt x="654" y="87"/>
                  </a:lnTo>
                  <a:lnTo>
                    <a:pt x="662" y="89"/>
                  </a:lnTo>
                  <a:lnTo>
                    <a:pt x="668" y="92"/>
                  </a:lnTo>
                  <a:lnTo>
                    <a:pt x="671" y="94"/>
                  </a:lnTo>
                  <a:lnTo>
                    <a:pt x="673" y="98"/>
                  </a:lnTo>
                  <a:lnTo>
                    <a:pt x="674" y="101"/>
                  </a:lnTo>
                  <a:lnTo>
                    <a:pt x="674" y="104"/>
                  </a:lnTo>
                  <a:lnTo>
                    <a:pt x="674" y="108"/>
                  </a:lnTo>
                  <a:lnTo>
                    <a:pt x="672" y="112"/>
                  </a:lnTo>
                  <a:lnTo>
                    <a:pt x="669" y="116"/>
                  </a:lnTo>
                  <a:lnTo>
                    <a:pt x="666" y="118"/>
                  </a:lnTo>
                  <a:lnTo>
                    <a:pt x="662" y="120"/>
                  </a:lnTo>
                  <a:lnTo>
                    <a:pt x="657" y="121"/>
                  </a:lnTo>
                  <a:lnTo>
                    <a:pt x="653" y="122"/>
                  </a:lnTo>
                  <a:lnTo>
                    <a:pt x="649" y="122"/>
                  </a:lnTo>
                  <a:lnTo>
                    <a:pt x="644" y="121"/>
                  </a:lnTo>
                  <a:lnTo>
                    <a:pt x="638" y="120"/>
                  </a:lnTo>
                  <a:lnTo>
                    <a:pt x="634" y="119"/>
                  </a:lnTo>
                  <a:lnTo>
                    <a:pt x="630" y="116"/>
                  </a:lnTo>
                  <a:lnTo>
                    <a:pt x="627" y="112"/>
                  </a:lnTo>
                  <a:lnTo>
                    <a:pt x="625" y="108"/>
                  </a:lnTo>
                  <a:lnTo>
                    <a:pt x="623" y="104"/>
                  </a:lnTo>
                  <a:lnTo>
                    <a:pt x="622" y="99"/>
                  </a:lnTo>
                  <a:lnTo>
                    <a:pt x="610" y="99"/>
                  </a:lnTo>
                  <a:lnTo>
                    <a:pt x="612" y="106"/>
                  </a:lnTo>
                  <a:lnTo>
                    <a:pt x="614" y="113"/>
                  </a:lnTo>
                  <a:lnTo>
                    <a:pt x="617" y="119"/>
                  </a:lnTo>
                  <a:lnTo>
                    <a:pt x="623" y="123"/>
                  </a:lnTo>
                  <a:lnTo>
                    <a:pt x="628" y="127"/>
                  </a:lnTo>
                  <a:lnTo>
                    <a:pt x="634" y="129"/>
                  </a:lnTo>
                  <a:lnTo>
                    <a:pt x="641" y="130"/>
                  </a:lnTo>
                  <a:lnTo>
                    <a:pt x="649" y="131"/>
                  </a:lnTo>
                  <a:lnTo>
                    <a:pt x="655" y="131"/>
                  </a:lnTo>
                  <a:lnTo>
                    <a:pt x="662" y="129"/>
                  </a:lnTo>
                  <a:lnTo>
                    <a:pt x="668" y="128"/>
                  </a:lnTo>
                  <a:lnTo>
                    <a:pt x="674" y="125"/>
                  </a:lnTo>
                  <a:lnTo>
                    <a:pt x="678" y="121"/>
                  </a:lnTo>
                  <a:lnTo>
                    <a:pt x="683" y="117"/>
                  </a:lnTo>
                  <a:lnTo>
                    <a:pt x="685" y="110"/>
                  </a:lnTo>
                  <a:lnTo>
                    <a:pt x="686" y="103"/>
                  </a:lnTo>
                  <a:lnTo>
                    <a:pt x="686" y="98"/>
                  </a:lnTo>
                  <a:lnTo>
                    <a:pt x="684" y="92"/>
                  </a:lnTo>
                  <a:lnTo>
                    <a:pt x="681" y="88"/>
                  </a:lnTo>
                  <a:lnTo>
                    <a:pt x="677" y="85"/>
                  </a:lnTo>
                  <a:lnTo>
                    <a:pt x="673" y="82"/>
                  </a:lnTo>
                  <a:lnTo>
                    <a:pt x="669" y="80"/>
                  </a:lnTo>
                  <a:lnTo>
                    <a:pt x="665" y="79"/>
                  </a:lnTo>
                  <a:lnTo>
                    <a:pt x="659" y="78"/>
                  </a:lnTo>
                  <a:lnTo>
                    <a:pt x="645" y="75"/>
                  </a:lnTo>
                  <a:lnTo>
                    <a:pt x="638" y="72"/>
                  </a:lnTo>
                  <a:lnTo>
                    <a:pt x="632" y="69"/>
                  </a:lnTo>
                  <a:lnTo>
                    <a:pt x="629" y="67"/>
                  </a:lnTo>
                  <a:lnTo>
                    <a:pt x="627" y="65"/>
                  </a:lnTo>
                  <a:lnTo>
                    <a:pt x="626" y="62"/>
                  </a:lnTo>
                  <a:lnTo>
                    <a:pt x="625" y="59"/>
                  </a:lnTo>
                  <a:lnTo>
                    <a:pt x="626" y="55"/>
                  </a:lnTo>
                  <a:lnTo>
                    <a:pt x="627" y="51"/>
                  </a:lnTo>
                  <a:lnTo>
                    <a:pt x="629" y="48"/>
                  </a:lnTo>
                  <a:lnTo>
                    <a:pt x="632" y="46"/>
                  </a:lnTo>
                  <a:lnTo>
                    <a:pt x="639" y="43"/>
                  </a:lnTo>
                  <a:lnTo>
                    <a:pt x="647" y="43"/>
                  </a:lnTo>
                  <a:lnTo>
                    <a:pt x="652" y="43"/>
                  </a:lnTo>
                  <a:lnTo>
                    <a:pt x="656" y="44"/>
                  </a:lnTo>
                  <a:lnTo>
                    <a:pt x="661" y="45"/>
                  </a:lnTo>
                  <a:lnTo>
                    <a:pt x="664" y="47"/>
                  </a:lnTo>
                  <a:lnTo>
                    <a:pt x="667" y="50"/>
                  </a:lnTo>
                  <a:lnTo>
                    <a:pt x="669" y="53"/>
                  </a:lnTo>
                  <a:lnTo>
                    <a:pt x="671" y="58"/>
                  </a:lnTo>
                  <a:lnTo>
                    <a:pt x="671" y="63"/>
                  </a:lnTo>
                  <a:lnTo>
                    <a:pt x="683" y="63"/>
                  </a:lnTo>
                  <a:close/>
                  <a:moveTo>
                    <a:pt x="703" y="128"/>
                  </a:moveTo>
                  <a:lnTo>
                    <a:pt x="714" y="128"/>
                  </a:lnTo>
                  <a:lnTo>
                    <a:pt x="714" y="0"/>
                  </a:lnTo>
                  <a:lnTo>
                    <a:pt x="703" y="0"/>
                  </a:lnTo>
                  <a:lnTo>
                    <a:pt x="703" y="128"/>
                  </a:lnTo>
                  <a:close/>
                  <a:moveTo>
                    <a:pt x="775" y="43"/>
                  </a:moveTo>
                  <a:lnTo>
                    <a:pt x="783" y="43"/>
                  </a:lnTo>
                  <a:lnTo>
                    <a:pt x="789" y="46"/>
                  </a:lnTo>
                  <a:lnTo>
                    <a:pt x="794" y="50"/>
                  </a:lnTo>
                  <a:lnTo>
                    <a:pt x="800" y="55"/>
                  </a:lnTo>
                  <a:lnTo>
                    <a:pt x="803" y="61"/>
                  </a:lnTo>
                  <a:lnTo>
                    <a:pt x="806" y="67"/>
                  </a:lnTo>
                  <a:lnTo>
                    <a:pt x="807" y="75"/>
                  </a:lnTo>
                  <a:lnTo>
                    <a:pt x="808" y="82"/>
                  </a:lnTo>
                  <a:lnTo>
                    <a:pt x="807" y="89"/>
                  </a:lnTo>
                  <a:lnTo>
                    <a:pt x="806" y="97"/>
                  </a:lnTo>
                  <a:lnTo>
                    <a:pt x="803" y="103"/>
                  </a:lnTo>
                  <a:lnTo>
                    <a:pt x="800" y="109"/>
                  </a:lnTo>
                  <a:lnTo>
                    <a:pt x="794" y="114"/>
                  </a:lnTo>
                  <a:lnTo>
                    <a:pt x="789" y="119"/>
                  </a:lnTo>
                  <a:lnTo>
                    <a:pt x="783" y="121"/>
                  </a:lnTo>
                  <a:lnTo>
                    <a:pt x="775" y="122"/>
                  </a:lnTo>
                  <a:lnTo>
                    <a:pt x="767" y="121"/>
                  </a:lnTo>
                  <a:lnTo>
                    <a:pt x="761" y="119"/>
                  </a:lnTo>
                  <a:lnTo>
                    <a:pt x="755" y="114"/>
                  </a:lnTo>
                  <a:lnTo>
                    <a:pt x="750" y="109"/>
                  </a:lnTo>
                  <a:lnTo>
                    <a:pt x="747" y="103"/>
                  </a:lnTo>
                  <a:lnTo>
                    <a:pt x="745" y="97"/>
                  </a:lnTo>
                  <a:lnTo>
                    <a:pt x="743" y="89"/>
                  </a:lnTo>
                  <a:lnTo>
                    <a:pt x="743" y="82"/>
                  </a:lnTo>
                  <a:lnTo>
                    <a:pt x="743" y="75"/>
                  </a:lnTo>
                  <a:lnTo>
                    <a:pt x="745" y="67"/>
                  </a:lnTo>
                  <a:lnTo>
                    <a:pt x="747" y="61"/>
                  </a:lnTo>
                  <a:lnTo>
                    <a:pt x="750" y="55"/>
                  </a:lnTo>
                  <a:lnTo>
                    <a:pt x="755" y="50"/>
                  </a:lnTo>
                  <a:lnTo>
                    <a:pt x="761" y="46"/>
                  </a:lnTo>
                  <a:lnTo>
                    <a:pt x="767" y="43"/>
                  </a:lnTo>
                  <a:lnTo>
                    <a:pt x="775" y="43"/>
                  </a:lnTo>
                  <a:close/>
                  <a:moveTo>
                    <a:pt x="775" y="32"/>
                  </a:moveTo>
                  <a:lnTo>
                    <a:pt x="765" y="33"/>
                  </a:lnTo>
                  <a:lnTo>
                    <a:pt x="756" y="37"/>
                  </a:lnTo>
                  <a:lnTo>
                    <a:pt x="749" y="42"/>
                  </a:lnTo>
                  <a:lnTo>
                    <a:pt x="743" y="47"/>
                  </a:lnTo>
                  <a:lnTo>
                    <a:pt x="737" y="55"/>
                  </a:lnTo>
                  <a:lnTo>
                    <a:pt x="734" y="63"/>
                  </a:lnTo>
                  <a:lnTo>
                    <a:pt x="732" y="72"/>
                  </a:lnTo>
                  <a:lnTo>
                    <a:pt x="731" y="82"/>
                  </a:lnTo>
                  <a:lnTo>
                    <a:pt x="732" y="91"/>
                  </a:lnTo>
                  <a:lnTo>
                    <a:pt x="734" y="101"/>
                  </a:lnTo>
                  <a:lnTo>
                    <a:pt x="737" y="109"/>
                  </a:lnTo>
                  <a:lnTo>
                    <a:pt x="743" y="117"/>
                  </a:lnTo>
                  <a:lnTo>
                    <a:pt x="749" y="123"/>
                  </a:lnTo>
                  <a:lnTo>
                    <a:pt x="756" y="127"/>
                  </a:lnTo>
                  <a:lnTo>
                    <a:pt x="761" y="129"/>
                  </a:lnTo>
                  <a:lnTo>
                    <a:pt x="765" y="130"/>
                  </a:lnTo>
                  <a:lnTo>
                    <a:pt x="770" y="131"/>
                  </a:lnTo>
                  <a:lnTo>
                    <a:pt x="775" y="131"/>
                  </a:lnTo>
                  <a:lnTo>
                    <a:pt x="785" y="130"/>
                  </a:lnTo>
                  <a:lnTo>
                    <a:pt x="793" y="127"/>
                  </a:lnTo>
                  <a:lnTo>
                    <a:pt x="802" y="123"/>
                  </a:lnTo>
                  <a:lnTo>
                    <a:pt x="807" y="117"/>
                  </a:lnTo>
                  <a:lnTo>
                    <a:pt x="812" y="109"/>
                  </a:lnTo>
                  <a:lnTo>
                    <a:pt x="816" y="101"/>
                  </a:lnTo>
                  <a:lnTo>
                    <a:pt x="818" y="91"/>
                  </a:lnTo>
                  <a:lnTo>
                    <a:pt x="818" y="82"/>
                  </a:lnTo>
                  <a:lnTo>
                    <a:pt x="818" y="72"/>
                  </a:lnTo>
                  <a:lnTo>
                    <a:pt x="816" y="63"/>
                  </a:lnTo>
                  <a:lnTo>
                    <a:pt x="812" y="55"/>
                  </a:lnTo>
                  <a:lnTo>
                    <a:pt x="807" y="47"/>
                  </a:lnTo>
                  <a:lnTo>
                    <a:pt x="802" y="42"/>
                  </a:lnTo>
                  <a:lnTo>
                    <a:pt x="793" y="37"/>
                  </a:lnTo>
                  <a:lnTo>
                    <a:pt x="785" y="33"/>
                  </a:lnTo>
                  <a:lnTo>
                    <a:pt x="775" y="32"/>
                  </a:lnTo>
                  <a:close/>
                  <a:moveTo>
                    <a:pt x="861" y="128"/>
                  </a:moveTo>
                  <a:lnTo>
                    <a:pt x="873" y="128"/>
                  </a:lnTo>
                  <a:lnTo>
                    <a:pt x="908" y="36"/>
                  </a:lnTo>
                  <a:lnTo>
                    <a:pt x="896" y="36"/>
                  </a:lnTo>
                  <a:lnTo>
                    <a:pt x="867" y="118"/>
                  </a:lnTo>
                  <a:lnTo>
                    <a:pt x="837" y="36"/>
                  </a:lnTo>
                  <a:lnTo>
                    <a:pt x="825" y="36"/>
                  </a:lnTo>
                  <a:lnTo>
                    <a:pt x="861" y="128"/>
                  </a:lnTo>
                  <a:close/>
                  <a:moveTo>
                    <a:pt x="929" y="64"/>
                  </a:moveTo>
                  <a:lnTo>
                    <a:pt x="930" y="59"/>
                  </a:lnTo>
                  <a:lnTo>
                    <a:pt x="931" y="55"/>
                  </a:lnTo>
                  <a:lnTo>
                    <a:pt x="933" y="50"/>
                  </a:lnTo>
                  <a:lnTo>
                    <a:pt x="936" y="47"/>
                  </a:lnTo>
                  <a:lnTo>
                    <a:pt x="941" y="45"/>
                  </a:lnTo>
                  <a:lnTo>
                    <a:pt x="945" y="44"/>
                  </a:lnTo>
                  <a:lnTo>
                    <a:pt x="949" y="43"/>
                  </a:lnTo>
                  <a:lnTo>
                    <a:pt x="954" y="43"/>
                  </a:lnTo>
                  <a:lnTo>
                    <a:pt x="960" y="43"/>
                  </a:lnTo>
                  <a:lnTo>
                    <a:pt x="964" y="43"/>
                  </a:lnTo>
                  <a:lnTo>
                    <a:pt x="968" y="44"/>
                  </a:lnTo>
                  <a:lnTo>
                    <a:pt x="971" y="46"/>
                  </a:lnTo>
                  <a:lnTo>
                    <a:pt x="974" y="49"/>
                  </a:lnTo>
                  <a:lnTo>
                    <a:pt x="976" y="52"/>
                  </a:lnTo>
                  <a:lnTo>
                    <a:pt x="977" y="57"/>
                  </a:lnTo>
                  <a:lnTo>
                    <a:pt x="978" y="62"/>
                  </a:lnTo>
                  <a:lnTo>
                    <a:pt x="978" y="65"/>
                  </a:lnTo>
                  <a:lnTo>
                    <a:pt x="977" y="67"/>
                  </a:lnTo>
                  <a:lnTo>
                    <a:pt x="976" y="69"/>
                  </a:lnTo>
                  <a:lnTo>
                    <a:pt x="974" y="71"/>
                  </a:lnTo>
                  <a:lnTo>
                    <a:pt x="970" y="73"/>
                  </a:lnTo>
                  <a:lnTo>
                    <a:pt x="964" y="75"/>
                  </a:lnTo>
                  <a:lnTo>
                    <a:pt x="954" y="76"/>
                  </a:lnTo>
                  <a:lnTo>
                    <a:pt x="946" y="77"/>
                  </a:lnTo>
                  <a:lnTo>
                    <a:pt x="937" y="78"/>
                  </a:lnTo>
                  <a:lnTo>
                    <a:pt x="930" y="81"/>
                  </a:lnTo>
                  <a:lnTo>
                    <a:pt x="924" y="84"/>
                  </a:lnTo>
                  <a:lnTo>
                    <a:pt x="918" y="89"/>
                  </a:lnTo>
                  <a:lnTo>
                    <a:pt x="916" y="92"/>
                  </a:lnTo>
                  <a:lnTo>
                    <a:pt x="915" y="96"/>
                  </a:lnTo>
                  <a:lnTo>
                    <a:pt x="914" y="100"/>
                  </a:lnTo>
                  <a:lnTo>
                    <a:pt x="914" y="104"/>
                  </a:lnTo>
                  <a:lnTo>
                    <a:pt x="914" y="110"/>
                  </a:lnTo>
                  <a:lnTo>
                    <a:pt x="916" y="117"/>
                  </a:lnTo>
                  <a:lnTo>
                    <a:pt x="920" y="121"/>
                  </a:lnTo>
                  <a:lnTo>
                    <a:pt x="923" y="125"/>
                  </a:lnTo>
                  <a:lnTo>
                    <a:pt x="928" y="127"/>
                  </a:lnTo>
                  <a:lnTo>
                    <a:pt x="933" y="129"/>
                  </a:lnTo>
                  <a:lnTo>
                    <a:pt x="938" y="131"/>
                  </a:lnTo>
                  <a:lnTo>
                    <a:pt x="945" y="131"/>
                  </a:lnTo>
                  <a:lnTo>
                    <a:pt x="951" y="131"/>
                  </a:lnTo>
                  <a:lnTo>
                    <a:pt x="956" y="130"/>
                  </a:lnTo>
                  <a:lnTo>
                    <a:pt x="962" y="128"/>
                  </a:lnTo>
                  <a:lnTo>
                    <a:pt x="966" y="126"/>
                  </a:lnTo>
                  <a:lnTo>
                    <a:pt x="973" y="121"/>
                  </a:lnTo>
                  <a:lnTo>
                    <a:pt x="978" y="112"/>
                  </a:lnTo>
                  <a:lnTo>
                    <a:pt x="980" y="112"/>
                  </a:lnTo>
                  <a:lnTo>
                    <a:pt x="980" y="119"/>
                  </a:lnTo>
                  <a:lnTo>
                    <a:pt x="982" y="124"/>
                  </a:lnTo>
                  <a:lnTo>
                    <a:pt x="984" y="126"/>
                  </a:lnTo>
                  <a:lnTo>
                    <a:pt x="986" y="127"/>
                  </a:lnTo>
                  <a:lnTo>
                    <a:pt x="989" y="128"/>
                  </a:lnTo>
                  <a:lnTo>
                    <a:pt x="992" y="128"/>
                  </a:lnTo>
                  <a:lnTo>
                    <a:pt x="996" y="128"/>
                  </a:lnTo>
                  <a:lnTo>
                    <a:pt x="1000" y="128"/>
                  </a:lnTo>
                  <a:lnTo>
                    <a:pt x="1000" y="119"/>
                  </a:lnTo>
                  <a:lnTo>
                    <a:pt x="998" y="119"/>
                  </a:lnTo>
                  <a:lnTo>
                    <a:pt x="996" y="119"/>
                  </a:lnTo>
                  <a:lnTo>
                    <a:pt x="993" y="119"/>
                  </a:lnTo>
                  <a:lnTo>
                    <a:pt x="991" y="118"/>
                  </a:lnTo>
                  <a:lnTo>
                    <a:pt x="990" y="116"/>
                  </a:lnTo>
                  <a:lnTo>
                    <a:pt x="990" y="112"/>
                  </a:lnTo>
                  <a:lnTo>
                    <a:pt x="990" y="63"/>
                  </a:lnTo>
                  <a:lnTo>
                    <a:pt x="989" y="55"/>
                  </a:lnTo>
                  <a:lnTo>
                    <a:pt x="987" y="47"/>
                  </a:lnTo>
                  <a:lnTo>
                    <a:pt x="984" y="42"/>
                  </a:lnTo>
                  <a:lnTo>
                    <a:pt x="978" y="39"/>
                  </a:lnTo>
                  <a:lnTo>
                    <a:pt x="973" y="36"/>
                  </a:lnTo>
                  <a:lnTo>
                    <a:pt x="968" y="35"/>
                  </a:lnTo>
                  <a:lnTo>
                    <a:pt x="962" y="33"/>
                  </a:lnTo>
                  <a:lnTo>
                    <a:pt x="955" y="32"/>
                  </a:lnTo>
                  <a:lnTo>
                    <a:pt x="948" y="33"/>
                  </a:lnTo>
                  <a:lnTo>
                    <a:pt x="941" y="35"/>
                  </a:lnTo>
                  <a:lnTo>
                    <a:pt x="934" y="37"/>
                  </a:lnTo>
                  <a:lnTo>
                    <a:pt x="929" y="41"/>
                  </a:lnTo>
                  <a:lnTo>
                    <a:pt x="925" y="45"/>
                  </a:lnTo>
                  <a:lnTo>
                    <a:pt x="922" y="50"/>
                  </a:lnTo>
                  <a:lnTo>
                    <a:pt x="920" y="57"/>
                  </a:lnTo>
                  <a:lnTo>
                    <a:pt x="918" y="64"/>
                  </a:lnTo>
                  <a:lnTo>
                    <a:pt x="929" y="64"/>
                  </a:lnTo>
                  <a:close/>
                  <a:moveTo>
                    <a:pt x="978" y="92"/>
                  </a:moveTo>
                  <a:lnTo>
                    <a:pt x="977" y="99"/>
                  </a:lnTo>
                  <a:lnTo>
                    <a:pt x="975" y="105"/>
                  </a:lnTo>
                  <a:lnTo>
                    <a:pt x="973" y="109"/>
                  </a:lnTo>
                  <a:lnTo>
                    <a:pt x="969" y="113"/>
                  </a:lnTo>
                  <a:lnTo>
                    <a:pt x="964" y="118"/>
                  </a:lnTo>
                  <a:lnTo>
                    <a:pt x="958" y="120"/>
                  </a:lnTo>
                  <a:lnTo>
                    <a:pt x="952" y="121"/>
                  </a:lnTo>
                  <a:lnTo>
                    <a:pt x="946" y="122"/>
                  </a:lnTo>
                  <a:lnTo>
                    <a:pt x="942" y="121"/>
                  </a:lnTo>
                  <a:lnTo>
                    <a:pt x="938" y="121"/>
                  </a:lnTo>
                  <a:lnTo>
                    <a:pt x="934" y="119"/>
                  </a:lnTo>
                  <a:lnTo>
                    <a:pt x="931" y="117"/>
                  </a:lnTo>
                  <a:lnTo>
                    <a:pt x="929" y="114"/>
                  </a:lnTo>
                  <a:lnTo>
                    <a:pt x="927" y="111"/>
                  </a:lnTo>
                  <a:lnTo>
                    <a:pt x="926" y="107"/>
                  </a:lnTo>
                  <a:lnTo>
                    <a:pt x="926" y="103"/>
                  </a:lnTo>
                  <a:lnTo>
                    <a:pt x="926" y="100"/>
                  </a:lnTo>
                  <a:lnTo>
                    <a:pt x="927" y="98"/>
                  </a:lnTo>
                  <a:lnTo>
                    <a:pt x="928" y="94"/>
                  </a:lnTo>
                  <a:lnTo>
                    <a:pt x="929" y="92"/>
                  </a:lnTo>
                  <a:lnTo>
                    <a:pt x="934" y="89"/>
                  </a:lnTo>
                  <a:lnTo>
                    <a:pt x="940" y="87"/>
                  </a:lnTo>
                  <a:lnTo>
                    <a:pt x="953" y="84"/>
                  </a:lnTo>
                  <a:lnTo>
                    <a:pt x="969" y="82"/>
                  </a:lnTo>
                  <a:lnTo>
                    <a:pt x="974" y="81"/>
                  </a:lnTo>
                  <a:lnTo>
                    <a:pt x="978" y="78"/>
                  </a:lnTo>
                  <a:lnTo>
                    <a:pt x="978" y="92"/>
                  </a:lnTo>
                  <a:close/>
                  <a:moveTo>
                    <a:pt x="1012" y="128"/>
                  </a:moveTo>
                  <a:lnTo>
                    <a:pt x="1024" y="128"/>
                  </a:lnTo>
                  <a:lnTo>
                    <a:pt x="1024" y="75"/>
                  </a:lnTo>
                  <a:lnTo>
                    <a:pt x="1025" y="68"/>
                  </a:lnTo>
                  <a:lnTo>
                    <a:pt x="1026" y="62"/>
                  </a:lnTo>
                  <a:lnTo>
                    <a:pt x="1028" y="57"/>
                  </a:lnTo>
                  <a:lnTo>
                    <a:pt x="1031" y="51"/>
                  </a:lnTo>
                  <a:lnTo>
                    <a:pt x="1035" y="48"/>
                  </a:lnTo>
                  <a:lnTo>
                    <a:pt x="1041" y="45"/>
                  </a:lnTo>
                  <a:lnTo>
                    <a:pt x="1046" y="43"/>
                  </a:lnTo>
                  <a:lnTo>
                    <a:pt x="1053" y="43"/>
                  </a:lnTo>
                  <a:lnTo>
                    <a:pt x="1060" y="43"/>
                  </a:lnTo>
                  <a:lnTo>
                    <a:pt x="1064" y="45"/>
                  </a:lnTo>
                  <a:lnTo>
                    <a:pt x="1068" y="47"/>
                  </a:lnTo>
                  <a:lnTo>
                    <a:pt x="1071" y="50"/>
                  </a:lnTo>
                  <a:lnTo>
                    <a:pt x="1073" y="55"/>
                  </a:lnTo>
                  <a:lnTo>
                    <a:pt x="1075" y="60"/>
                  </a:lnTo>
                  <a:lnTo>
                    <a:pt x="1076" y="65"/>
                  </a:lnTo>
                  <a:lnTo>
                    <a:pt x="1076" y="70"/>
                  </a:lnTo>
                  <a:lnTo>
                    <a:pt x="1076" y="128"/>
                  </a:lnTo>
                  <a:lnTo>
                    <a:pt x="1088" y="128"/>
                  </a:lnTo>
                  <a:lnTo>
                    <a:pt x="1088" y="69"/>
                  </a:lnTo>
                  <a:lnTo>
                    <a:pt x="1087" y="61"/>
                  </a:lnTo>
                  <a:lnTo>
                    <a:pt x="1086" y="53"/>
                  </a:lnTo>
                  <a:lnTo>
                    <a:pt x="1084" y="48"/>
                  </a:lnTo>
                  <a:lnTo>
                    <a:pt x="1081" y="43"/>
                  </a:lnTo>
                  <a:lnTo>
                    <a:pt x="1076" y="39"/>
                  </a:lnTo>
                  <a:lnTo>
                    <a:pt x="1070" y="36"/>
                  </a:lnTo>
                  <a:lnTo>
                    <a:pt x="1063" y="33"/>
                  </a:lnTo>
                  <a:lnTo>
                    <a:pt x="1053" y="32"/>
                  </a:lnTo>
                  <a:lnTo>
                    <a:pt x="1049" y="33"/>
                  </a:lnTo>
                  <a:lnTo>
                    <a:pt x="1044" y="35"/>
                  </a:lnTo>
                  <a:lnTo>
                    <a:pt x="1040" y="36"/>
                  </a:lnTo>
                  <a:lnTo>
                    <a:pt x="1035" y="38"/>
                  </a:lnTo>
                  <a:lnTo>
                    <a:pt x="1032" y="41"/>
                  </a:lnTo>
                  <a:lnTo>
                    <a:pt x="1029" y="44"/>
                  </a:lnTo>
                  <a:lnTo>
                    <a:pt x="1026" y="47"/>
                  </a:lnTo>
                  <a:lnTo>
                    <a:pt x="1024" y="51"/>
                  </a:lnTo>
                  <a:lnTo>
                    <a:pt x="1024" y="36"/>
                  </a:lnTo>
                  <a:lnTo>
                    <a:pt x="1012" y="36"/>
                  </a:lnTo>
                  <a:lnTo>
                    <a:pt x="1012" y="128"/>
                  </a:lnTo>
                  <a:close/>
                  <a:moveTo>
                    <a:pt x="1109" y="18"/>
                  </a:moveTo>
                  <a:lnTo>
                    <a:pt x="1121" y="18"/>
                  </a:lnTo>
                  <a:lnTo>
                    <a:pt x="1121" y="0"/>
                  </a:lnTo>
                  <a:lnTo>
                    <a:pt x="1109" y="0"/>
                  </a:lnTo>
                  <a:lnTo>
                    <a:pt x="1109" y="18"/>
                  </a:lnTo>
                  <a:close/>
                  <a:moveTo>
                    <a:pt x="1109" y="140"/>
                  </a:moveTo>
                  <a:lnTo>
                    <a:pt x="1109" y="145"/>
                  </a:lnTo>
                  <a:lnTo>
                    <a:pt x="1108" y="149"/>
                  </a:lnTo>
                  <a:lnTo>
                    <a:pt x="1106" y="151"/>
                  </a:lnTo>
                  <a:lnTo>
                    <a:pt x="1105" y="152"/>
                  </a:lnTo>
                  <a:lnTo>
                    <a:pt x="1102" y="153"/>
                  </a:lnTo>
                  <a:lnTo>
                    <a:pt x="1100" y="153"/>
                  </a:lnTo>
                  <a:lnTo>
                    <a:pt x="1096" y="153"/>
                  </a:lnTo>
                  <a:lnTo>
                    <a:pt x="1093" y="153"/>
                  </a:lnTo>
                  <a:lnTo>
                    <a:pt x="1093" y="163"/>
                  </a:lnTo>
                  <a:lnTo>
                    <a:pt x="1096" y="163"/>
                  </a:lnTo>
                  <a:lnTo>
                    <a:pt x="1101" y="163"/>
                  </a:lnTo>
                  <a:lnTo>
                    <a:pt x="1106" y="162"/>
                  </a:lnTo>
                  <a:lnTo>
                    <a:pt x="1111" y="161"/>
                  </a:lnTo>
                  <a:lnTo>
                    <a:pt x="1114" y="159"/>
                  </a:lnTo>
                  <a:lnTo>
                    <a:pt x="1116" y="156"/>
                  </a:lnTo>
                  <a:lnTo>
                    <a:pt x="1118" y="151"/>
                  </a:lnTo>
                  <a:lnTo>
                    <a:pt x="1120" y="147"/>
                  </a:lnTo>
                  <a:lnTo>
                    <a:pt x="1121" y="142"/>
                  </a:lnTo>
                  <a:lnTo>
                    <a:pt x="1121" y="138"/>
                  </a:lnTo>
                  <a:lnTo>
                    <a:pt x="1121" y="36"/>
                  </a:lnTo>
                  <a:lnTo>
                    <a:pt x="1109" y="36"/>
                  </a:lnTo>
                  <a:lnTo>
                    <a:pt x="1109" y="140"/>
                  </a:lnTo>
                  <a:close/>
                  <a:moveTo>
                    <a:pt x="1149" y="76"/>
                  </a:moveTo>
                  <a:lnTo>
                    <a:pt x="1150" y="69"/>
                  </a:lnTo>
                  <a:lnTo>
                    <a:pt x="1152" y="63"/>
                  </a:lnTo>
                  <a:lnTo>
                    <a:pt x="1154" y="58"/>
                  </a:lnTo>
                  <a:lnTo>
                    <a:pt x="1159" y="52"/>
                  </a:lnTo>
                  <a:lnTo>
                    <a:pt x="1163" y="48"/>
                  </a:lnTo>
                  <a:lnTo>
                    <a:pt x="1167" y="45"/>
                  </a:lnTo>
                  <a:lnTo>
                    <a:pt x="1173" y="43"/>
                  </a:lnTo>
                  <a:lnTo>
                    <a:pt x="1180" y="43"/>
                  </a:lnTo>
                  <a:lnTo>
                    <a:pt x="1186" y="43"/>
                  </a:lnTo>
                  <a:lnTo>
                    <a:pt x="1192" y="45"/>
                  </a:lnTo>
                  <a:lnTo>
                    <a:pt x="1196" y="48"/>
                  </a:lnTo>
                  <a:lnTo>
                    <a:pt x="1201" y="52"/>
                  </a:lnTo>
                  <a:lnTo>
                    <a:pt x="1205" y="58"/>
                  </a:lnTo>
                  <a:lnTo>
                    <a:pt x="1207" y="63"/>
                  </a:lnTo>
                  <a:lnTo>
                    <a:pt x="1209" y="69"/>
                  </a:lnTo>
                  <a:lnTo>
                    <a:pt x="1209" y="76"/>
                  </a:lnTo>
                  <a:lnTo>
                    <a:pt x="1149" y="76"/>
                  </a:lnTo>
                  <a:close/>
                  <a:moveTo>
                    <a:pt x="1221" y="85"/>
                  </a:moveTo>
                  <a:lnTo>
                    <a:pt x="1221" y="76"/>
                  </a:lnTo>
                  <a:lnTo>
                    <a:pt x="1219" y="66"/>
                  </a:lnTo>
                  <a:lnTo>
                    <a:pt x="1215" y="58"/>
                  </a:lnTo>
                  <a:lnTo>
                    <a:pt x="1211" y="49"/>
                  </a:lnTo>
                  <a:lnTo>
                    <a:pt x="1209" y="46"/>
                  </a:lnTo>
                  <a:lnTo>
                    <a:pt x="1206" y="43"/>
                  </a:lnTo>
                  <a:lnTo>
                    <a:pt x="1203" y="40"/>
                  </a:lnTo>
                  <a:lnTo>
                    <a:pt x="1199" y="38"/>
                  </a:lnTo>
                  <a:lnTo>
                    <a:pt x="1194" y="36"/>
                  </a:lnTo>
                  <a:lnTo>
                    <a:pt x="1190" y="35"/>
                  </a:lnTo>
                  <a:lnTo>
                    <a:pt x="1185" y="33"/>
                  </a:lnTo>
                  <a:lnTo>
                    <a:pt x="1180" y="32"/>
                  </a:lnTo>
                  <a:lnTo>
                    <a:pt x="1174" y="33"/>
                  </a:lnTo>
                  <a:lnTo>
                    <a:pt x="1169" y="35"/>
                  </a:lnTo>
                  <a:lnTo>
                    <a:pt x="1165" y="36"/>
                  </a:lnTo>
                  <a:lnTo>
                    <a:pt x="1161" y="38"/>
                  </a:lnTo>
                  <a:lnTo>
                    <a:pt x="1153" y="42"/>
                  </a:lnTo>
                  <a:lnTo>
                    <a:pt x="1148" y="48"/>
                  </a:lnTo>
                  <a:lnTo>
                    <a:pt x="1143" y="56"/>
                  </a:lnTo>
                  <a:lnTo>
                    <a:pt x="1141" y="64"/>
                  </a:lnTo>
                  <a:lnTo>
                    <a:pt x="1139" y="72"/>
                  </a:lnTo>
                  <a:lnTo>
                    <a:pt x="1137" y="82"/>
                  </a:lnTo>
                  <a:lnTo>
                    <a:pt x="1139" y="91"/>
                  </a:lnTo>
                  <a:lnTo>
                    <a:pt x="1141" y="101"/>
                  </a:lnTo>
                  <a:lnTo>
                    <a:pt x="1143" y="109"/>
                  </a:lnTo>
                  <a:lnTo>
                    <a:pt x="1148" y="117"/>
                  </a:lnTo>
                  <a:lnTo>
                    <a:pt x="1153" y="123"/>
                  </a:lnTo>
                  <a:lnTo>
                    <a:pt x="1161" y="127"/>
                  </a:lnTo>
                  <a:lnTo>
                    <a:pt x="1165" y="129"/>
                  </a:lnTo>
                  <a:lnTo>
                    <a:pt x="1169" y="130"/>
                  </a:lnTo>
                  <a:lnTo>
                    <a:pt x="1174" y="131"/>
                  </a:lnTo>
                  <a:lnTo>
                    <a:pt x="1180" y="131"/>
                  </a:lnTo>
                  <a:lnTo>
                    <a:pt x="1188" y="130"/>
                  </a:lnTo>
                  <a:lnTo>
                    <a:pt x="1195" y="129"/>
                  </a:lnTo>
                  <a:lnTo>
                    <a:pt x="1202" y="126"/>
                  </a:lnTo>
                  <a:lnTo>
                    <a:pt x="1207" y="123"/>
                  </a:lnTo>
                  <a:lnTo>
                    <a:pt x="1211" y="118"/>
                  </a:lnTo>
                  <a:lnTo>
                    <a:pt x="1215" y="112"/>
                  </a:lnTo>
                  <a:lnTo>
                    <a:pt x="1219" y="105"/>
                  </a:lnTo>
                  <a:lnTo>
                    <a:pt x="1221" y="98"/>
                  </a:lnTo>
                  <a:lnTo>
                    <a:pt x="1209" y="98"/>
                  </a:lnTo>
                  <a:lnTo>
                    <a:pt x="1207" y="103"/>
                  </a:lnTo>
                  <a:lnTo>
                    <a:pt x="1205" y="107"/>
                  </a:lnTo>
                  <a:lnTo>
                    <a:pt x="1203" y="111"/>
                  </a:lnTo>
                  <a:lnTo>
                    <a:pt x="1200" y="116"/>
                  </a:lnTo>
                  <a:lnTo>
                    <a:pt x="1195" y="118"/>
                  </a:lnTo>
                  <a:lnTo>
                    <a:pt x="1191" y="120"/>
                  </a:lnTo>
                  <a:lnTo>
                    <a:pt x="1186" y="121"/>
                  </a:lnTo>
                  <a:lnTo>
                    <a:pt x="1180" y="122"/>
                  </a:lnTo>
                  <a:lnTo>
                    <a:pt x="1172" y="121"/>
                  </a:lnTo>
                  <a:lnTo>
                    <a:pt x="1166" y="119"/>
                  </a:lnTo>
                  <a:lnTo>
                    <a:pt x="1161" y="114"/>
                  </a:lnTo>
                  <a:lnTo>
                    <a:pt x="1156" y="109"/>
                  </a:lnTo>
                  <a:lnTo>
                    <a:pt x="1153" y="104"/>
                  </a:lnTo>
                  <a:lnTo>
                    <a:pt x="1151" y="98"/>
                  </a:lnTo>
                  <a:lnTo>
                    <a:pt x="1149" y="91"/>
                  </a:lnTo>
                  <a:lnTo>
                    <a:pt x="1149" y="85"/>
                  </a:lnTo>
                  <a:lnTo>
                    <a:pt x="1221" y="85"/>
                  </a:lnTo>
                  <a:close/>
                </a:path>
              </a:pathLst>
            </a:custGeom>
            <a:solidFill>
              <a:srgbClr val="393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/>
            </a:p>
          </p:txBody>
        </p:sp>
      </p:grpSp>
      <p:sp>
        <p:nvSpPr>
          <p:cNvPr id="14" name="Naslov 1"/>
          <p:cNvSpPr>
            <a:spLocks noGrp="1"/>
          </p:cNvSpPr>
          <p:nvPr>
            <p:ph type="title"/>
          </p:nvPr>
        </p:nvSpPr>
        <p:spPr>
          <a:xfrm>
            <a:off x="161925" y="365125"/>
            <a:ext cx="11868150" cy="549275"/>
          </a:xfrm>
        </p:spPr>
        <p:txBody>
          <a:bodyPr>
            <a:normAutofit fontScale="90000"/>
          </a:bodyPr>
          <a:lstStyle/>
          <a:p>
            <a:r>
              <a:rPr lang="sl-SI" sz="4000" b="1" dirty="0" smtClean="0">
                <a:solidFill>
                  <a:schemeClr val="accent6">
                    <a:lumMod val="75000"/>
                  </a:schemeClr>
                </a:solidFill>
              </a:rPr>
              <a:t>Poklicni BAROMETER 2021 </a:t>
            </a:r>
            <a:r>
              <a:rPr lang="sl-SI" sz="13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(V IZVEDBI SODELUJEJO TUDI AGENCIJE ZA ZAPOSLOVANJE IN ŠTUDENTSKI SERVISI – E-ŠTUDENTSKI SERVIS)</a:t>
            </a:r>
            <a:endParaRPr lang="sl-SI" sz="13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80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23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lika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23850"/>
            <a:ext cx="5638800" cy="601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Slika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23826"/>
            <a:ext cx="6829427" cy="656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2000" y="43400"/>
            <a:ext cx="11340000" cy="445214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008000"/>
                </a:solidFill>
              </a:rPr>
              <a:t>Storitve tudi:</a:t>
            </a:r>
            <a:endParaRPr lang="sl-SI" b="1" dirty="0">
              <a:solidFill>
                <a:srgbClr val="008000"/>
              </a:solidFill>
            </a:endParaRPr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13"/>
          </p:nvPr>
        </p:nvSpPr>
        <p:spPr>
          <a:xfrm>
            <a:off x="8171550" y="792201"/>
            <a:ext cx="3600450" cy="20325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b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Karierna središča </a:t>
            </a:r>
            <a:r>
              <a:rPr lang="sl-SI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 kariernih središčih </a:t>
            </a:r>
            <a:r>
              <a:rPr lang="sl-SI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ponujamo</a:t>
            </a:r>
            <a:r>
              <a:rPr lang="sl-SI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vrsto brezplačnih storitev in aktivnosti za brezposelne, druge iskalce zaposlitve, učence, dijake, študente in delodajalce. Z namenom spodbujanja zaposlovanja in zagotavljanja podpore pri poklicni izbiri in kariernem razvoju.</a:t>
            </a:r>
          </a:p>
          <a:p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9B51A1E-902D-48AF-9020-955120F399B6}" type="slidenum">
              <a:rPr lang="sl-SI" noProof="0" smtClean="0"/>
              <a:pPr rtl="0"/>
              <a:t>17</a:t>
            </a:fld>
            <a:endParaRPr lang="sl-SI" noProof="0" dirty="0"/>
          </a:p>
        </p:txBody>
      </p:sp>
      <p:pic>
        <p:nvPicPr>
          <p:cNvPr id="8" name="Označba mesta vsebine 7" descr="eSvetovanje">
            <a:hlinkClick r:id="rId2" tooltip="&quot;eSvetovanje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0" y="456942"/>
            <a:ext cx="2032463" cy="113254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avokotnik 8"/>
          <p:cNvSpPr/>
          <p:nvPr/>
        </p:nvSpPr>
        <p:spPr>
          <a:xfrm>
            <a:off x="-76740" y="1424957"/>
            <a:ext cx="3834924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Pripomoček za učinkovito načrtovanje kariere in iskanje zaposlitve (Kakšen sem, Kaj me zanima, Kaj znam, Kaj naj delam, Kje iščem zaposlitev, kako kandidiram na delovna mesta, kako naj bom aktiven..)</a:t>
            </a:r>
          </a:p>
        </p:txBody>
      </p:sp>
      <p:pic>
        <p:nvPicPr>
          <p:cNvPr id="10" name="Slika 9" descr="https://www.ess.gov.si/_files/14512/Iza-popravek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39" y="133597"/>
            <a:ext cx="3666744" cy="17328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ravokotnik 10"/>
          <p:cNvSpPr/>
          <p:nvPr/>
        </p:nvSpPr>
        <p:spPr>
          <a:xfrm>
            <a:off x="3939370" y="1806640"/>
            <a:ext cx="3666744" cy="185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IZA - Interaktivna Zavodska Asistentka, vam nudi pomoč pri iskanju informacij na naši spletni strani. Zastavite ji vprašanje in si z njeno pomočjo olajšajte pot do odgovora.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56" y="3963380"/>
            <a:ext cx="2177505" cy="100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750" y="180498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ravokotnik 13"/>
          <p:cNvSpPr/>
          <p:nvPr/>
        </p:nvSpPr>
        <p:spPr>
          <a:xfrm>
            <a:off x="8171550" y="2895470"/>
            <a:ext cx="37537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rgbClr val="797777">
                    <a:lumMod val="75000"/>
                  </a:srgbClr>
                </a:solidFill>
                <a:latin typeface="Arial" charset="0"/>
              </a:rPr>
              <a:t>Portal PoiščiDelo.si  </a:t>
            </a:r>
            <a:r>
              <a:rPr lang="sl-SI" dirty="0">
                <a:solidFill>
                  <a:srgbClr val="797777">
                    <a:lumMod val="75000"/>
                  </a:srgbClr>
                </a:solidFill>
                <a:latin typeface="Arial" charset="0"/>
                <a:hlinkClick r:id="rId7"/>
              </a:rPr>
              <a:t>https://www.poiscidelo.si/</a:t>
            </a:r>
            <a:endParaRPr lang="sl-SI" dirty="0">
              <a:solidFill>
                <a:srgbClr val="797777">
                  <a:lumMod val="75000"/>
                </a:srgbClr>
              </a:solidFill>
              <a:latin typeface="Arial" charset="0"/>
            </a:endParaRPr>
          </a:p>
          <a:p>
            <a:pPr marL="468000" lvl="0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rgbClr val="797777">
                    <a:lumMod val="75000"/>
                  </a:srgbClr>
                </a:solidFill>
                <a:latin typeface="Arial" charset="0"/>
              </a:rPr>
              <a:t>Internetna stran</a:t>
            </a:r>
            <a:r>
              <a:rPr lang="en-US" dirty="0">
                <a:solidFill>
                  <a:srgbClr val="797777">
                    <a:lumMod val="75000"/>
                  </a:srgbClr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797777">
                    <a:lumMod val="75000"/>
                  </a:srgbClr>
                </a:solidFill>
                <a:latin typeface="Arial" charset="0"/>
                <a:hlinkClick r:id="rId8"/>
              </a:rPr>
              <a:t>www.ess.gov.si</a:t>
            </a:r>
            <a:r>
              <a:rPr lang="sl-SI" dirty="0">
                <a:solidFill>
                  <a:srgbClr val="797777">
                    <a:lumMod val="75000"/>
                  </a:srgbClr>
                </a:solidFill>
                <a:latin typeface="Arial" charset="0"/>
              </a:rPr>
              <a:t> </a:t>
            </a:r>
            <a:endParaRPr lang="en-US" dirty="0">
              <a:solidFill>
                <a:srgbClr val="797777">
                  <a:lumMod val="75000"/>
                </a:srgbClr>
              </a:solidFill>
              <a:latin typeface="Arial" charset="0"/>
            </a:endParaRPr>
          </a:p>
          <a:p>
            <a:pPr marL="468000" lvl="0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l-SI" dirty="0" err="1">
                <a:solidFill>
                  <a:srgbClr val="797777">
                    <a:lumMod val="75000"/>
                  </a:srgbClr>
                </a:solidFill>
                <a:latin typeface="Arial" charset="0"/>
              </a:rPr>
              <a:t>eSvetovanje</a:t>
            </a:r>
            <a:r>
              <a:rPr lang="sl-SI" dirty="0">
                <a:solidFill>
                  <a:srgbClr val="797777">
                    <a:lumMod val="75000"/>
                  </a:srgbClr>
                </a:solidFill>
                <a:latin typeface="Arial" charset="0"/>
              </a:rPr>
              <a:t>  </a:t>
            </a:r>
            <a:r>
              <a:rPr lang="sl-SI" dirty="0">
                <a:solidFill>
                  <a:srgbClr val="797777">
                    <a:lumMod val="75000"/>
                  </a:srgbClr>
                </a:solidFill>
                <a:latin typeface="Arial" charset="0"/>
                <a:hlinkClick r:id="rId2"/>
              </a:rPr>
              <a:t>https://esvetovanje.ess.gov.si/</a:t>
            </a:r>
            <a:endParaRPr lang="sl-SI" dirty="0">
              <a:solidFill>
                <a:srgbClr val="797777">
                  <a:lumMod val="75000"/>
                </a:srgbClr>
              </a:solidFill>
              <a:latin typeface="Arial" charset="0"/>
            </a:endParaRPr>
          </a:p>
          <a:p>
            <a:pPr marL="468000" lvl="0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l-SI" dirty="0" err="1">
                <a:solidFill>
                  <a:srgbClr val="797777">
                    <a:lumMod val="75000"/>
                  </a:srgbClr>
                </a:solidFill>
                <a:latin typeface="Arial" charset="0"/>
              </a:rPr>
              <a:t>Spletisvojokariero</a:t>
            </a:r>
            <a:r>
              <a:rPr lang="sl-SI" dirty="0">
                <a:solidFill>
                  <a:srgbClr val="797777">
                    <a:lumMod val="75000"/>
                  </a:srgbClr>
                </a:solidFill>
                <a:latin typeface="Arial" charset="0"/>
              </a:rPr>
              <a:t> </a:t>
            </a:r>
            <a:r>
              <a:rPr lang="sl-SI" dirty="0">
                <a:solidFill>
                  <a:srgbClr val="797777">
                    <a:lumMod val="75000"/>
                  </a:srgbClr>
                </a:solidFill>
                <a:latin typeface="Arial" charset="0"/>
                <a:hlinkClick r:id="rId9"/>
              </a:rPr>
              <a:t>http://spletisvojokariero.si</a:t>
            </a:r>
            <a:r>
              <a:rPr lang="sl-SI" dirty="0" smtClean="0">
                <a:solidFill>
                  <a:srgbClr val="797777">
                    <a:lumMod val="75000"/>
                  </a:srgbClr>
                </a:solidFill>
                <a:latin typeface="Arial" charset="0"/>
                <a:hlinkClick r:id="rId9"/>
              </a:rPr>
              <a:t>/</a:t>
            </a:r>
            <a:endParaRPr lang="sl-SI" dirty="0" smtClean="0">
              <a:solidFill>
                <a:srgbClr val="797777">
                  <a:lumMod val="75000"/>
                </a:srgbClr>
              </a:solidFill>
              <a:latin typeface="Arial" charset="0"/>
            </a:endParaRPr>
          </a:p>
          <a:p>
            <a:pPr marL="468000" lvl="0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rgbClr val="797777">
                    <a:lumMod val="75000"/>
                  </a:srgbClr>
                </a:solidFill>
                <a:latin typeface="Arial" charset="0"/>
                <a:hlinkClick r:id="rId10"/>
              </a:rPr>
              <a:t>https://</a:t>
            </a:r>
            <a:r>
              <a:rPr lang="sl-SI" dirty="0" smtClean="0">
                <a:solidFill>
                  <a:srgbClr val="797777">
                    <a:lumMod val="75000"/>
                  </a:srgbClr>
                </a:solidFill>
                <a:latin typeface="Arial" charset="0"/>
                <a:hlinkClick r:id="rId10"/>
              </a:rPr>
              <a:t>www.ess.gov.si/delodajalci/financne_spodbude</a:t>
            </a:r>
            <a:endParaRPr lang="sl-SI" dirty="0" smtClean="0">
              <a:solidFill>
                <a:srgbClr val="797777">
                  <a:lumMod val="75000"/>
                </a:srgbClr>
              </a:solidFill>
              <a:latin typeface="Arial" charset="0"/>
            </a:endParaRPr>
          </a:p>
          <a:p>
            <a:pPr marL="468000" lvl="0" indent="-285750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l-SI" dirty="0">
              <a:solidFill>
                <a:srgbClr val="797777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593" y="3441447"/>
            <a:ext cx="1778375" cy="2044235"/>
          </a:xfrm>
          <a:prstGeom prst="rect">
            <a:avLst/>
          </a:prstGeom>
        </p:spPr>
      </p:pic>
      <p:sp>
        <p:nvSpPr>
          <p:cNvPr id="17" name="Pravokotnik 16"/>
          <p:cNvSpPr/>
          <p:nvPr/>
        </p:nvSpPr>
        <p:spPr>
          <a:xfrm>
            <a:off x="2563368" y="5637107"/>
            <a:ext cx="6096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defRPr/>
            </a:pPr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EURES – </a:t>
            </a:r>
            <a:r>
              <a:rPr lang="sl-SI" b="1" dirty="0" err="1"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b="1" dirty="0" err="1">
                <a:latin typeface="Calibri" panose="020F0502020204030204" pitchFamily="34" charset="0"/>
                <a:cs typeface="Calibri" panose="020F0502020204030204" pitchFamily="34" charset="0"/>
              </a:rPr>
              <a:t>Employment</a:t>
            </a:r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b="1" dirty="0" err="1"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je omrežje javnih služb za zaposlovanje in njihovih nacionalnih partnerjev, katerih cilj je podpora pri uresničevanju prostega pretoka delavcev.</a:t>
            </a:r>
          </a:p>
        </p:txBody>
      </p:sp>
      <p:sp>
        <p:nvSpPr>
          <p:cNvPr id="18" name="Zaobljeni pravokotnik 17"/>
          <p:cNvSpPr/>
          <p:nvPr/>
        </p:nvSpPr>
        <p:spPr>
          <a:xfrm>
            <a:off x="111180" y="3429000"/>
            <a:ext cx="2116743" cy="3429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000" b="1" dirty="0" smtClean="0"/>
              <a:t>Aktivna politika zaposlovanja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000" b="1" dirty="0" smtClean="0"/>
              <a:t>Digitalna usposabljanja BO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000" b="1" dirty="0" smtClean="0"/>
              <a:t>Priprave na zaposlitvene razgovore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000" b="1" dirty="0" smtClean="0"/>
              <a:t>Zastopanje strank…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1690185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slike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1" r="12021"/>
          <a:stretch>
            <a:fillRect/>
          </a:stretch>
        </p:blipFill>
        <p:spPr/>
      </p:pic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177421" y="2142420"/>
            <a:ext cx="2523738" cy="1167556"/>
          </a:xfrm>
          <a:solidFill>
            <a:srgbClr val="008000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sl-SI" dirty="0" smtClean="0"/>
              <a:t>Pogled naprej:</a:t>
            </a:r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sl-SI" noProof="0" smtClean="0"/>
              <a:pPr rtl="0"/>
              <a:t>18</a:t>
            </a:fld>
            <a:endParaRPr lang="sl-SI" noProof="0" dirty="0"/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10425808" y="5974405"/>
            <a:ext cx="1152128" cy="703026"/>
            <a:chOff x="9359" y="782"/>
            <a:chExt cx="2035" cy="1250"/>
          </a:xfrm>
        </p:grpSpPr>
        <p:sp>
          <p:nvSpPr>
            <p:cNvPr id="8" name="Freeform 2"/>
            <p:cNvSpPr>
              <a:spLocks/>
            </p:cNvSpPr>
            <p:nvPr/>
          </p:nvSpPr>
          <p:spPr bwMode="auto">
            <a:xfrm>
              <a:off x="10875" y="782"/>
              <a:ext cx="240" cy="240"/>
            </a:xfrm>
            <a:custGeom>
              <a:avLst/>
              <a:gdLst>
                <a:gd name="T0" fmla="*/ 239 w 240"/>
                <a:gd name="T1" fmla="*/ 132 h 240"/>
                <a:gd name="T2" fmla="*/ 234 w 240"/>
                <a:gd name="T3" fmla="*/ 156 h 240"/>
                <a:gd name="T4" fmla="*/ 225 w 240"/>
                <a:gd name="T5" fmla="*/ 177 h 240"/>
                <a:gd name="T6" fmla="*/ 212 w 240"/>
                <a:gd name="T7" fmla="*/ 196 h 240"/>
                <a:gd name="T8" fmla="*/ 196 w 240"/>
                <a:gd name="T9" fmla="*/ 212 h 240"/>
                <a:gd name="T10" fmla="*/ 176 w 240"/>
                <a:gd name="T11" fmla="*/ 225 h 240"/>
                <a:gd name="T12" fmla="*/ 155 w 240"/>
                <a:gd name="T13" fmla="*/ 234 h 240"/>
                <a:gd name="T14" fmla="*/ 132 w 240"/>
                <a:gd name="T15" fmla="*/ 240 h 240"/>
                <a:gd name="T16" fmla="*/ 106 w 240"/>
                <a:gd name="T17" fmla="*/ 240 h 240"/>
                <a:gd name="T18" fmla="*/ 82 w 240"/>
                <a:gd name="T19" fmla="*/ 234 h 240"/>
                <a:gd name="T20" fmla="*/ 61 w 240"/>
                <a:gd name="T21" fmla="*/ 225 h 240"/>
                <a:gd name="T22" fmla="*/ 42 w 240"/>
                <a:gd name="T23" fmla="*/ 212 h 240"/>
                <a:gd name="T24" fmla="*/ 26 w 240"/>
                <a:gd name="T25" fmla="*/ 196 h 240"/>
                <a:gd name="T26" fmla="*/ 14 w 240"/>
                <a:gd name="T27" fmla="*/ 177 h 240"/>
                <a:gd name="T28" fmla="*/ 5 w 240"/>
                <a:gd name="T29" fmla="*/ 156 h 240"/>
                <a:gd name="T30" fmla="*/ 0 w 240"/>
                <a:gd name="T31" fmla="*/ 132 h 240"/>
                <a:gd name="T32" fmla="*/ 0 w 240"/>
                <a:gd name="T33" fmla="*/ 107 h 240"/>
                <a:gd name="T34" fmla="*/ 5 w 240"/>
                <a:gd name="T35" fmla="*/ 83 h 240"/>
                <a:gd name="T36" fmla="*/ 14 w 240"/>
                <a:gd name="T37" fmla="*/ 61 h 240"/>
                <a:gd name="T38" fmla="*/ 26 w 240"/>
                <a:gd name="T39" fmla="*/ 42 h 240"/>
                <a:gd name="T40" fmla="*/ 42 w 240"/>
                <a:gd name="T41" fmla="*/ 26 h 240"/>
                <a:gd name="T42" fmla="*/ 61 w 240"/>
                <a:gd name="T43" fmla="*/ 14 h 240"/>
                <a:gd name="T44" fmla="*/ 82 w 240"/>
                <a:gd name="T45" fmla="*/ 5 h 240"/>
                <a:gd name="T46" fmla="*/ 106 w 240"/>
                <a:gd name="T47" fmla="*/ 1 h 240"/>
                <a:gd name="T48" fmla="*/ 132 w 240"/>
                <a:gd name="T49" fmla="*/ 1 h 240"/>
                <a:gd name="T50" fmla="*/ 155 w 240"/>
                <a:gd name="T51" fmla="*/ 5 h 240"/>
                <a:gd name="T52" fmla="*/ 176 w 240"/>
                <a:gd name="T53" fmla="*/ 14 h 240"/>
                <a:gd name="T54" fmla="*/ 196 w 240"/>
                <a:gd name="T55" fmla="*/ 26 h 240"/>
                <a:gd name="T56" fmla="*/ 212 w 240"/>
                <a:gd name="T57" fmla="*/ 42 h 240"/>
                <a:gd name="T58" fmla="*/ 225 w 240"/>
                <a:gd name="T59" fmla="*/ 61 h 240"/>
                <a:gd name="T60" fmla="*/ 234 w 240"/>
                <a:gd name="T61" fmla="*/ 83 h 240"/>
                <a:gd name="T62" fmla="*/ 239 w 240"/>
                <a:gd name="T63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240" y="120"/>
                  </a:moveTo>
                  <a:lnTo>
                    <a:pt x="239" y="132"/>
                  </a:lnTo>
                  <a:lnTo>
                    <a:pt x="237" y="144"/>
                  </a:lnTo>
                  <a:lnTo>
                    <a:pt x="234" y="156"/>
                  </a:lnTo>
                  <a:lnTo>
                    <a:pt x="230" y="166"/>
                  </a:lnTo>
                  <a:lnTo>
                    <a:pt x="225" y="177"/>
                  </a:lnTo>
                  <a:lnTo>
                    <a:pt x="219" y="186"/>
                  </a:lnTo>
                  <a:lnTo>
                    <a:pt x="212" y="196"/>
                  </a:lnTo>
                  <a:lnTo>
                    <a:pt x="204" y="204"/>
                  </a:lnTo>
                  <a:lnTo>
                    <a:pt x="196" y="212"/>
                  </a:lnTo>
                  <a:lnTo>
                    <a:pt x="186" y="219"/>
                  </a:lnTo>
                  <a:lnTo>
                    <a:pt x="176" y="225"/>
                  </a:lnTo>
                  <a:lnTo>
                    <a:pt x="165" y="230"/>
                  </a:lnTo>
                  <a:lnTo>
                    <a:pt x="155" y="234"/>
                  </a:lnTo>
                  <a:lnTo>
                    <a:pt x="143" y="238"/>
                  </a:lnTo>
                  <a:lnTo>
                    <a:pt x="132" y="240"/>
                  </a:lnTo>
                  <a:lnTo>
                    <a:pt x="120" y="240"/>
                  </a:lnTo>
                  <a:lnTo>
                    <a:pt x="106" y="240"/>
                  </a:lnTo>
                  <a:lnTo>
                    <a:pt x="95" y="238"/>
                  </a:lnTo>
                  <a:lnTo>
                    <a:pt x="82" y="234"/>
                  </a:lnTo>
                  <a:lnTo>
                    <a:pt x="72" y="230"/>
                  </a:lnTo>
                  <a:lnTo>
                    <a:pt x="61" y="225"/>
                  </a:lnTo>
                  <a:lnTo>
                    <a:pt x="51" y="219"/>
                  </a:lnTo>
                  <a:lnTo>
                    <a:pt x="42" y="212"/>
                  </a:lnTo>
                  <a:lnTo>
                    <a:pt x="34" y="204"/>
                  </a:lnTo>
                  <a:lnTo>
                    <a:pt x="26" y="196"/>
                  </a:lnTo>
                  <a:lnTo>
                    <a:pt x="19" y="186"/>
                  </a:lnTo>
                  <a:lnTo>
                    <a:pt x="14" y="177"/>
                  </a:lnTo>
                  <a:lnTo>
                    <a:pt x="8" y="166"/>
                  </a:lnTo>
                  <a:lnTo>
                    <a:pt x="5" y="15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7"/>
                  </a:lnTo>
                  <a:lnTo>
                    <a:pt x="2" y="95"/>
                  </a:lnTo>
                  <a:lnTo>
                    <a:pt x="5" y="83"/>
                  </a:lnTo>
                  <a:lnTo>
                    <a:pt x="8" y="71"/>
                  </a:lnTo>
                  <a:lnTo>
                    <a:pt x="14" y="61"/>
                  </a:lnTo>
                  <a:lnTo>
                    <a:pt x="19" y="51"/>
                  </a:lnTo>
                  <a:lnTo>
                    <a:pt x="26" y="42"/>
                  </a:lnTo>
                  <a:lnTo>
                    <a:pt x="34" y="33"/>
                  </a:lnTo>
                  <a:lnTo>
                    <a:pt x="42" y="26"/>
                  </a:lnTo>
                  <a:lnTo>
                    <a:pt x="51" y="20"/>
                  </a:lnTo>
                  <a:lnTo>
                    <a:pt x="61" y="14"/>
                  </a:lnTo>
                  <a:lnTo>
                    <a:pt x="72" y="9"/>
                  </a:lnTo>
                  <a:lnTo>
                    <a:pt x="82" y="5"/>
                  </a:lnTo>
                  <a:lnTo>
                    <a:pt x="95" y="3"/>
                  </a:lnTo>
                  <a:lnTo>
                    <a:pt x="106" y="1"/>
                  </a:lnTo>
                  <a:lnTo>
                    <a:pt x="120" y="0"/>
                  </a:lnTo>
                  <a:lnTo>
                    <a:pt x="132" y="1"/>
                  </a:lnTo>
                  <a:lnTo>
                    <a:pt x="143" y="3"/>
                  </a:lnTo>
                  <a:lnTo>
                    <a:pt x="155" y="5"/>
                  </a:lnTo>
                  <a:lnTo>
                    <a:pt x="165" y="9"/>
                  </a:lnTo>
                  <a:lnTo>
                    <a:pt x="176" y="14"/>
                  </a:lnTo>
                  <a:lnTo>
                    <a:pt x="186" y="20"/>
                  </a:lnTo>
                  <a:lnTo>
                    <a:pt x="196" y="26"/>
                  </a:lnTo>
                  <a:lnTo>
                    <a:pt x="204" y="33"/>
                  </a:lnTo>
                  <a:lnTo>
                    <a:pt x="212" y="42"/>
                  </a:lnTo>
                  <a:lnTo>
                    <a:pt x="219" y="51"/>
                  </a:lnTo>
                  <a:lnTo>
                    <a:pt x="225" y="61"/>
                  </a:lnTo>
                  <a:lnTo>
                    <a:pt x="230" y="71"/>
                  </a:lnTo>
                  <a:lnTo>
                    <a:pt x="234" y="83"/>
                  </a:lnTo>
                  <a:lnTo>
                    <a:pt x="237" y="95"/>
                  </a:lnTo>
                  <a:lnTo>
                    <a:pt x="239" y="107"/>
                  </a:lnTo>
                  <a:lnTo>
                    <a:pt x="240" y="120"/>
                  </a:lnTo>
                  <a:close/>
                </a:path>
              </a:pathLst>
            </a:custGeom>
            <a:solidFill>
              <a:srgbClr val="2B9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/>
            </a:p>
          </p:txBody>
        </p:sp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11155" y="1182"/>
              <a:ext cx="239" cy="240"/>
            </a:xfrm>
            <a:custGeom>
              <a:avLst/>
              <a:gdLst>
                <a:gd name="T0" fmla="*/ 239 w 239"/>
                <a:gd name="T1" fmla="*/ 131 h 240"/>
                <a:gd name="T2" fmla="*/ 234 w 239"/>
                <a:gd name="T3" fmla="*/ 154 h 240"/>
                <a:gd name="T4" fmla="*/ 224 w 239"/>
                <a:gd name="T5" fmla="*/ 176 h 240"/>
                <a:gd name="T6" fmla="*/ 212 w 239"/>
                <a:gd name="T7" fmla="*/ 195 h 240"/>
                <a:gd name="T8" fmla="*/ 195 w 239"/>
                <a:gd name="T9" fmla="*/ 211 h 240"/>
                <a:gd name="T10" fmla="*/ 176 w 239"/>
                <a:gd name="T11" fmla="*/ 225 h 240"/>
                <a:gd name="T12" fmla="*/ 155 w 239"/>
                <a:gd name="T13" fmla="*/ 234 h 240"/>
                <a:gd name="T14" fmla="*/ 132 w 239"/>
                <a:gd name="T15" fmla="*/ 239 h 240"/>
                <a:gd name="T16" fmla="*/ 107 w 239"/>
                <a:gd name="T17" fmla="*/ 239 h 240"/>
                <a:gd name="T18" fmla="*/ 84 w 239"/>
                <a:gd name="T19" fmla="*/ 234 h 240"/>
                <a:gd name="T20" fmla="*/ 63 w 239"/>
                <a:gd name="T21" fmla="*/ 225 h 240"/>
                <a:gd name="T22" fmla="*/ 43 w 239"/>
                <a:gd name="T23" fmla="*/ 211 h 240"/>
                <a:gd name="T24" fmla="*/ 27 w 239"/>
                <a:gd name="T25" fmla="*/ 195 h 240"/>
                <a:gd name="T26" fmla="*/ 15 w 239"/>
                <a:gd name="T27" fmla="*/ 176 h 240"/>
                <a:gd name="T28" fmla="*/ 5 w 239"/>
                <a:gd name="T29" fmla="*/ 154 h 240"/>
                <a:gd name="T30" fmla="*/ 0 w 239"/>
                <a:gd name="T31" fmla="*/ 131 h 240"/>
                <a:gd name="T32" fmla="*/ 0 w 239"/>
                <a:gd name="T33" fmla="*/ 107 h 240"/>
                <a:gd name="T34" fmla="*/ 5 w 239"/>
                <a:gd name="T35" fmla="*/ 83 h 240"/>
                <a:gd name="T36" fmla="*/ 15 w 239"/>
                <a:gd name="T37" fmla="*/ 61 h 240"/>
                <a:gd name="T38" fmla="*/ 27 w 239"/>
                <a:gd name="T39" fmla="*/ 42 h 240"/>
                <a:gd name="T40" fmla="*/ 43 w 239"/>
                <a:gd name="T41" fmla="*/ 26 h 240"/>
                <a:gd name="T42" fmla="*/ 63 w 239"/>
                <a:gd name="T43" fmla="*/ 13 h 240"/>
                <a:gd name="T44" fmla="*/ 84 w 239"/>
                <a:gd name="T45" fmla="*/ 5 h 240"/>
                <a:gd name="T46" fmla="*/ 107 w 239"/>
                <a:gd name="T47" fmla="*/ 1 h 240"/>
                <a:gd name="T48" fmla="*/ 132 w 239"/>
                <a:gd name="T49" fmla="*/ 1 h 240"/>
                <a:gd name="T50" fmla="*/ 155 w 239"/>
                <a:gd name="T51" fmla="*/ 5 h 240"/>
                <a:gd name="T52" fmla="*/ 176 w 239"/>
                <a:gd name="T53" fmla="*/ 13 h 240"/>
                <a:gd name="T54" fmla="*/ 195 w 239"/>
                <a:gd name="T55" fmla="*/ 26 h 240"/>
                <a:gd name="T56" fmla="*/ 212 w 239"/>
                <a:gd name="T57" fmla="*/ 42 h 240"/>
                <a:gd name="T58" fmla="*/ 224 w 239"/>
                <a:gd name="T59" fmla="*/ 61 h 240"/>
                <a:gd name="T60" fmla="*/ 234 w 239"/>
                <a:gd name="T61" fmla="*/ 83 h 240"/>
                <a:gd name="T62" fmla="*/ 239 w 239"/>
                <a:gd name="T63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9" h="240">
                  <a:moveTo>
                    <a:pt x="239" y="120"/>
                  </a:moveTo>
                  <a:lnTo>
                    <a:pt x="239" y="131"/>
                  </a:lnTo>
                  <a:lnTo>
                    <a:pt x="237" y="144"/>
                  </a:lnTo>
                  <a:lnTo>
                    <a:pt x="234" y="154"/>
                  </a:lnTo>
                  <a:lnTo>
                    <a:pt x="230" y="166"/>
                  </a:lnTo>
                  <a:lnTo>
                    <a:pt x="224" y="176"/>
                  </a:lnTo>
                  <a:lnTo>
                    <a:pt x="219" y="186"/>
                  </a:lnTo>
                  <a:lnTo>
                    <a:pt x="212" y="195"/>
                  </a:lnTo>
                  <a:lnTo>
                    <a:pt x="204" y="204"/>
                  </a:lnTo>
                  <a:lnTo>
                    <a:pt x="195" y="211"/>
                  </a:lnTo>
                  <a:lnTo>
                    <a:pt x="186" y="219"/>
                  </a:lnTo>
                  <a:lnTo>
                    <a:pt x="176" y="225"/>
                  </a:lnTo>
                  <a:lnTo>
                    <a:pt x="165" y="230"/>
                  </a:lnTo>
                  <a:lnTo>
                    <a:pt x="155" y="234"/>
                  </a:lnTo>
                  <a:lnTo>
                    <a:pt x="143" y="236"/>
                  </a:lnTo>
                  <a:lnTo>
                    <a:pt x="132" y="239"/>
                  </a:lnTo>
                  <a:lnTo>
                    <a:pt x="119" y="240"/>
                  </a:lnTo>
                  <a:lnTo>
                    <a:pt x="107" y="239"/>
                  </a:lnTo>
                  <a:lnTo>
                    <a:pt x="96" y="236"/>
                  </a:lnTo>
                  <a:lnTo>
                    <a:pt x="84" y="234"/>
                  </a:lnTo>
                  <a:lnTo>
                    <a:pt x="74" y="230"/>
                  </a:lnTo>
                  <a:lnTo>
                    <a:pt x="63" y="225"/>
                  </a:lnTo>
                  <a:lnTo>
                    <a:pt x="53" y="219"/>
                  </a:lnTo>
                  <a:lnTo>
                    <a:pt x="43" y="211"/>
                  </a:lnTo>
                  <a:lnTo>
                    <a:pt x="35" y="204"/>
                  </a:lnTo>
                  <a:lnTo>
                    <a:pt x="27" y="195"/>
                  </a:lnTo>
                  <a:lnTo>
                    <a:pt x="20" y="186"/>
                  </a:lnTo>
                  <a:lnTo>
                    <a:pt x="15" y="176"/>
                  </a:lnTo>
                  <a:lnTo>
                    <a:pt x="10" y="166"/>
                  </a:lnTo>
                  <a:lnTo>
                    <a:pt x="5" y="154"/>
                  </a:lnTo>
                  <a:lnTo>
                    <a:pt x="2" y="144"/>
                  </a:lnTo>
                  <a:lnTo>
                    <a:pt x="0" y="131"/>
                  </a:lnTo>
                  <a:lnTo>
                    <a:pt x="0" y="120"/>
                  </a:lnTo>
                  <a:lnTo>
                    <a:pt x="0" y="107"/>
                  </a:lnTo>
                  <a:lnTo>
                    <a:pt x="2" y="94"/>
                  </a:lnTo>
                  <a:lnTo>
                    <a:pt x="5" y="83"/>
                  </a:lnTo>
                  <a:lnTo>
                    <a:pt x="10" y="71"/>
                  </a:lnTo>
                  <a:lnTo>
                    <a:pt x="15" y="61"/>
                  </a:lnTo>
                  <a:lnTo>
                    <a:pt x="20" y="51"/>
                  </a:lnTo>
                  <a:lnTo>
                    <a:pt x="27" y="42"/>
                  </a:lnTo>
                  <a:lnTo>
                    <a:pt x="35" y="33"/>
                  </a:lnTo>
                  <a:lnTo>
                    <a:pt x="43" y="26"/>
                  </a:lnTo>
                  <a:lnTo>
                    <a:pt x="53" y="20"/>
                  </a:lnTo>
                  <a:lnTo>
                    <a:pt x="63" y="13"/>
                  </a:lnTo>
                  <a:lnTo>
                    <a:pt x="74" y="8"/>
                  </a:lnTo>
                  <a:lnTo>
                    <a:pt x="84" y="5"/>
                  </a:lnTo>
                  <a:lnTo>
                    <a:pt x="96" y="2"/>
                  </a:lnTo>
                  <a:lnTo>
                    <a:pt x="107" y="1"/>
                  </a:lnTo>
                  <a:lnTo>
                    <a:pt x="119" y="0"/>
                  </a:lnTo>
                  <a:lnTo>
                    <a:pt x="132" y="1"/>
                  </a:lnTo>
                  <a:lnTo>
                    <a:pt x="143" y="2"/>
                  </a:lnTo>
                  <a:lnTo>
                    <a:pt x="155" y="5"/>
                  </a:lnTo>
                  <a:lnTo>
                    <a:pt x="165" y="8"/>
                  </a:lnTo>
                  <a:lnTo>
                    <a:pt x="176" y="13"/>
                  </a:lnTo>
                  <a:lnTo>
                    <a:pt x="186" y="20"/>
                  </a:lnTo>
                  <a:lnTo>
                    <a:pt x="195" y="26"/>
                  </a:lnTo>
                  <a:lnTo>
                    <a:pt x="204" y="33"/>
                  </a:lnTo>
                  <a:lnTo>
                    <a:pt x="212" y="42"/>
                  </a:lnTo>
                  <a:lnTo>
                    <a:pt x="219" y="51"/>
                  </a:lnTo>
                  <a:lnTo>
                    <a:pt x="224" y="61"/>
                  </a:lnTo>
                  <a:lnTo>
                    <a:pt x="230" y="71"/>
                  </a:lnTo>
                  <a:lnTo>
                    <a:pt x="234" y="83"/>
                  </a:lnTo>
                  <a:lnTo>
                    <a:pt x="237" y="94"/>
                  </a:lnTo>
                  <a:lnTo>
                    <a:pt x="239" y="107"/>
                  </a:lnTo>
                  <a:lnTo>
                    <a:pt x="239" y="120"/>
                  </a:lnTo>
                  <a:close/>
                </a:path>
              </a:pathLst>
            </a:custGeom>
            <a:solidFill>
              <a:srgbClr val="2B9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10865" y="822"/>
              <a:ext cx="525" cy="560"/>
            </a:xfrm>
            <a:custGeom>
              <a:avLst/>
              <a:gdLst>
                <a:gd name="T0" fmla="*/ 364 w 525"/>
                <a:gd name="T1" fmla="*/ 15 h 560"/>
                <a:gd name="T2" fmla="*/ 466 w 525"/>
                <a:gd name="T3" fmla="*/ 35 h 560"/>
                <a:gd name="T4" fmla="*/ 512 w 525"/>
                <a:gd name="T5" fmla="*/ 43 h 560"/>
                <a:gd name="T6" fmla="*/ 524 w 525"/>
                <a:gd name="T7" fmla="*/ 45 h 560"/>
                <a:gd name="T8" fmla="*/ 524 w 525"/>
                <a:gd name="T9" fmla="*/ 52 h 560"/>
                <a:gd name="T10" fmla="*/ 515 w 525"/>
                <a:gd name="T11" fmla="*/ 104 h 560"/>
                <a:gd name="T12" fmla="*/ 503 w 525"/>
                <a:gd name="T13" fmla="*/ 160 h 560"/>
                <a:gd name="T14" fmla="*/ 491 w 525"/>
                <a:gd name="T15" fmla="*/ 199 h 560"/>
                <a:gd name="T16" fmla="*/ 476 w 525"/>
                <a:gd name="T17" fmla="*/ 236 h 560"/>
                <a:gd name="T18" fmla="*/ 460 w 525"/>
                <a:gd name="T19" fmla="*/ 267 h 560"/>
                <a:gd name="T20" fmla="*/ 439 w 525"/>
                <a:gd name="T21" fmla="*/ 289 h 560"/>
                <a:gd name="T22" fmla="*/ 417 w 525"/>
                <a:gd name="T23" fmla="*/ 304 h 560"/>
                <a:gd name="T24" fmla="*/ 385 w 525"/>
                <a:gd name="T25" fmla="*/ 320 h 560"/>
                <a:gd name="T26" fmla="*/ 340 w 525"/>
                <a:gd name="T27" fmla="*/ 337 h 560"/>
                <a:gd name="T28" fmla="*/ 307 w 525"/>
                <a:gd name="T29" fmla="*/ 353 h 560"/>
                <a:gd name="T30" fmla="*/ 285 w 525"/>
                <a:gd name="T31" fmla="*/ 369 h 560"/>
                <a:gd name="T32" fmla="*/ 265 w 525"/>
                <a:gd name="T33" fmla="*/ 391 h 560"/>
                <a:gd name="T34" fmla="*/ 251 w 525"/>
                <a:gd name="T35" fmla="*/ 419 h 560"/>
                <a:gd name="T36" fmla="*/ 242 w 525"/>
                <a:gd name="T37" fmla="*/ 448 h 560"/>
                <a:gd name="T38" fmla="*/ 237 w 525"/>
                <a:gd name="T39" fmla="*/ 478 h 560"/>
                <a:gd name="T40" fmla="*/ 236 w 525"/>
                <a:gd name="T41" fmla="*/ 519 h 560"/>
                <a:gd name="T42" fmla="*/ 239 w 525"/>
                <a:gd name="T43" fmla="*/ 554 h 560"/>
                <a:gd name="T44" fmla="*/ 161 w 525"/>
                <a:gd name="T45" fmla="*/ 545 h 560"/>
                <a:gd name="T46" fmla="*/ 59 w 525"/>
                <a:gd name="T47" fmla="*/ 526 h 560"/>
                <a:gd name="T48" fmla="*/ 12 w 525"/>
                <a:gd name="T49" fmla="*/ 516 h 560"/>
                <a:gd name="T50" fmla="*/ 1 w 525"/>
                <a:gd name="T51" fmla="*/ 514 h 560"/>
                <a:gd name="T52" fmla="*/ 1 w 525"/>
                <a:gd name="T53" fmla="*/ 506 h 560"/>
                <a:gd name="T54" fmla="*/ 12 w 525"/>
                <a:gd name="T55" fmla="*/ 449 h 560"/>
                <a:gd name="T56" fmla="*/ 28 w 525"/>
                <a:gd name="T57" fmla="*/ 387 h 560"/>
                <a:gd name="T58" fmla="*/ 44 w 525"/>
                <a:gd name="T59" fmla="*/ 345 h 560"/>
                <a:gd name="T60" fmla="*/ 63 w 525"/>
                <a:gd name="T61" fmla="*/ 306 h 560"/>
                <a:gd name="T62" fmla="*/ 80 w 525"/>
                <a:gd name="T63" fmla="*/ 283 h 560"/>
                <a:gd name="T64" fmla="*/ 93 w 525"/>
                <a:gd name="T65" fmla="*/ 270 h 560"/>
                <a:gd name="T66" fmla="*/ 113 w 525"/>
                <a:gd name="T67" fmla="*/ 257 h 560"/>
                <a:gd name="T68" fmla="*/ 139 w 525"/>
                <a:gd name="T69" fmla="*/ 244 h 560"/>
                <a:gd name="T70" fmla="*/ 175 w 525"/>
                <a:gd name="T71" fmla="*/ 227 h 560"/>
                <a:gd name="T72" fmla="*/ 209 w 525"/>
                <a:gd name="T73" fmla="*/ 210 h 560"/>
                <a:gd name="T74" fmla="*/ 229 w 525"/>
                <a:gd name="T75" fmla="*/ 197 h 560"/>
                <a:gd name="T76" fmla="*/ 247 w 525"/>
                <a:gd name="T77" fmla="*/ 180 h 560"/>
                <a:gd name="T78" fmla="*/ 263 w 525"/>
                <a:gd name="T79" fmla="*/ 158 h 560"/>
                <a:gd name="T80" fmla="*/ 275 w 525"/>
                <a:gd name="T81" fmla="*/ 130 h 560"/>
                <a:gd name="T82" fmla="*/ 284 w 525"/>
                <a:gd name="T83" fmla="*/ 102 h 560"/>
                <a:gd name="T84" fmla="*/ 289 w 525"/>
                <a:gd name="T85" fmla="*/ 76 h 560"/>
                <a:gd name="T86" fmla="*/ 290 w 525"/>
                <a:gd name="T87" fmla="*/ 52 h 560"/>
                <a:gd name="T88" fmla="*/ 289 w 525"/>
                <a:gd name="T89" fmla="*/ 25 h 560"/>
                <a:gd name="T90" fmla="*/ 286 w 525"/>
                <a:gd name="T91" fmla="*/ 3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5" h="560">
                  <a:moveTo>
                    <a:pt x="285" y="0"/>
                  </a:moveTo>
                  <a:lnTo>
                    <a:pt x="364" y="15"/>
                  </a:lnTo>
                  <a:lnTo>
                    <a:pt x="423" y="26"/>
                  </a:lnTo>
                  <a:lnTo>
                    <a:pt x="466" y="35"/>
                  </a:lnTo>
                  <a:lnTo>
                    <a:pt x="494" y="40"/>
                  </a:lnTo>
                  <a:lnTo>
                    <a:pt x="512" y="43"/>
                  </a:lnTo>
                  <a:lnTo>
                    <a:pt x="521" y="44"/>
                  </a:lnTo>
                  <a:lnTo>
                    <a:pt x="524" y="45"/>
                  </a:lnTo>
                  <a:lnTo>
                    <a:pt x="525" y="45"/>
                  </a:lnTo>
                  <a:lnTo>
                    <a:pt x="524" y="52"/>
                  </a:lnTo>
                  <a:lnTo>
                    <a:pt x="521" y="73"/>
                  </a:lnTo>
                  <a:lnTo>
                    <a:pt x="515" y="104"/>
                  </a:lnTo>
                  <a:lnTo>
                    <a:pt x="508" y="140"/>
                  </a:lnTo>
                  <a:lnTo>
                    <a:pt x="503" y="160"/>
                  </a:lnTo>
                  <a:lnTo>
                    <a:pt x="498" y="179"/>
                  </a:lnTo>
                  <a:lnTo>
                    <a:pt x="491" y="199"/>
                  </a:lnTo>
                  <a:lnTo>
                    <a:pt x="485" y="218"/>
                  </a:lnTo>
                  <a:lnTo>
                    <a:pt x="476" y="236"/>
                  </a:lnTo>
                  <a:lnTo>
                    <a:pt x="468" y="252"/>
                  </a:lnTo>
                  <a:lnTo>
                    <a:pt x="460" y="267"/>
                  </a:lnTo>
                  <a:lnTo>
                    <a:pt x="449" y="280"/>
                  </a:lnTo>
                  <a:lnTo>
                    <a:pt x="439" y="289"/>
                  </a:lnTo>
                  <a:lnTo>
                    <a:pt x="428" y="298"/>
                  </a:lnTo>
                  <a:lnTo>
                    <a:pt x="417" y="304"/>
                  </a:lnTo>
                  <a:lnTo>
                    <a:pt x="407" y="310"/>
                  </a:lnTo>
                  <a:lnTo>
                    <a:pt x="385" y="320"/>
                  </a:lnTo>
                  <a:lnTo>
                    <a:pt x="362" y="328"/>
                  </a:lnTo>
                  <a:lnTo>
                    <a:pt x="340" y="337"/>
                  </a:lnTo>
                  <a:lnTo>
                    <a:pt x="317" y="346"/>
                  </a:lnTo>
                  <a:lnTo>
                    <a:pt x="307" y="353"/>
                  </a:lnTo>
                  <a:lnTo>
                    <a:pt x="295" y="361"/>
                  </a:lnTo>
                  <a:lnTo>
                    <a:pt x="285" y="369"/>
                  </a:lnTo>
                  <a:lnTo>
                    <a:pt x="274" y="380"/>
                  </a:lnTo>
                  <a:lnTo>
                    <a:pt x="265" y="391"/>
                  </a:lnTo>
                  <a:lnTo>
                    <a:pt x="257" y="405"/>
                  </a:lnTo>
                  <a:lnTo>
                    <a:pt x="251" y="419"/>
                  </a:lnTo>
                  <a:lnTo>
                    <a:pt x="246" y="433"/>
                  </a:lnTo>
                  <a:lnTo>
                    <a:pt x="242" y="448"/>
                  </a:lnTo>
                  <a:lnTo>
                    <a:pt x="240" y="463"/>
                  </a:lnTo>
                  <a:lnTo>
                    <a:pt x="237" y="478"/>
                  </a:lnTo>
                  <a:lnTo>
                    <a:pt x="236" y="492"/>
                  </a:lnTo>
                  <a:lnTo>
                    <a:pt x="236" y="519"/>
                  </a:lnTo>
                  <a:lnTo>
                    <a:pt x="237" y="540"/>
                  </a:lnTo>
                  <a:lnTo>
                    <a:pt x="239" y="554"/>
                  </a:lnTo>
                  <a:lnTo>
                    <a:pt x="240" y="560"/>
                  </a:lnTo>
                  <a:lnTo>
                    <a:pt x="161" y="545"/>
                  </a:lnTo>
                  <a:lnTo>
                    <a:pt x="101" y="533"/>
                  </a:lnTo>
                  <a:lnTo>
                    <a:pt x="59" y="526"/>
                  </a:lnTo>
                  <a:lnTo>
                    <a:pt x="30" y="520"/>
                  </a:lnTo>
                  <a:lnTo>
                    <a:pt x="12" y="516"/>
                  </a:lnTo>
                  <a:lnTo>
                    <a:pt x="4" y="515"/>
                  </a:lnTo>
                  <a:lnTo>
                    <a:pt x="1" y="514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5" y="483"/>
                  </a:lnTo>
                  <a:lnTo>
                    <a:pt x="12" y="449"/>
                  </a:lnTo>
                  <a:lnTo>
                    <a:pt x="22" y="408"/>
                  </a:lnTo>
                  <a:lnTo>
                    <a:pt x="28" y="387"/>
                  </a:lnTo>
                  <a:lnTo>
                    <a:pt x="35" y="366"/>
                  </a:lnTo>
                  <a:lnTo>
                    <a:pt x="44" y="345"/>
                  </a:lnTo>
                  <a:lnTo>
                    <a:pt x="52" y="325"/>
                  </a:lnTo>
                  <a:lnTo>
                    <a:pt x="63" y="306"/>
                  </a:lnTo>
                  <a:lnTo>
                    <a:pt x="74" y="290"/>
                  </a:lnTo>
                  <a:lnTo>
                    <a:pt x="80" y="283"/>
                  </a:lnTo>
                  <a:lnTo>
                    <a:pt x="86" y="275"/>
                  </a:lnTo>
                  <a:lnTo>
                    <a:pt x="93" y="270"/>
                  </a:lnTo>
                  <a:lnTo>
                    <a:pt x="100" y="265"/>
                  </a:lnTo>
                  <a:lnTo>
                    <a:pt x="113" y="257"/>
                  </a:lnTo>
                  <a:lnTo>
                    <a:pt x="126" y="250"/>
                  </a:lnTo>
                  <a:lnTo>
                    <a:pt x="139" y="244"/>
                  </a:lnTo>
                  <a:lnTo>
                    <a:pt x="151" y="238"/>
                  </a:lnTo>
                  <a:lnTo>
                    <a:pt x="175" y="227"/>
                  </a:lnTo>
                  <a:lnTo>
                    <a:pt x="197" y="217"/>
                  </a:lnTo>
                  <a:lnTo>
                    <a:pt x="209" y="210"/>
                  </a:lnTo>
                  <a:lnTo>
                    <a:pt x="219" y="204"/>
                  </a:lnTo>
                  <a:lnTo>
                    <a:pt x="229" y="197"/>
                  </a:lnTo>
                  <a:lnTo>
                    <a:pt x="239" y="189"/>
                  </a:lnTo>
                  <a:lnTo>
                    <a:pt x="247" y="180"/>
                  </a:lnTo>
                  <a:lnTo>
                    <a:pt x="255" y="170"/>
                  </a:lnTo>
                  <a:lnTo>
                    <a:pt x="263" y="158"/>
                  </a:lnTo>
                  <a:lnTo>
                    <a:pt x="270" y="145"/>
                  </a:lnTo>
                  <a:lnTo>
                    <a:pt x="275" y="130"/>
                  </a:lnTo>
                  <a:lnTo>
                    <a:pt x="281" y="116"/>
                  </a:lnTo>
                  <a:lnTo>
                    <a:pt x="284" y="102"/>
                  </a:lnTo>
                  <a:lnTo>
                    <a:pt x="287" y="88"/>
                  </a:lnTo>
                  <a:lnTo>
                    <a:pt x="289" y="76"/>
                  </a:lnTo>
                  <a:lnTo>
                    <a:pt x="290" y="64"/>
                  </a:lnTo>
                  <a:lnTo>
                    <a:pt x="290" y="52"/>
                  </a:lnTo>
                  <a:lnTo>
                    <a:pt x="290" y="43"/>
                  </a:lnTo>
                  <a:lnTo>
                    <a:pt x="289" y="25"/>
                  </a:lnTo>
                  <a:lnTo>
                    <a:pt x="287" y="11"/>
                  </a:lnTo>
                  <a:lnTo>
                    <a:pt x="286" y="3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B9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9359" y="1650"/>
              <a:ext cx="2026" cy="166"/>
            </a:xfrm>
            <a:custGeom>
              <a:avLst/>
              <a:gdLst>
                <a:gd name="T0" fmla="*/ 139 w 2026"/>
                <a:gd name="T1" fmla="*/ 47 h 166"/>
                <a:gd name="T2" fmla="*/ 140 w 2026"/>
                <a:gd name="T3" fmla="*/ 80 h 166"/>
                <a:gd name="T4" fmla="*/ 152 w 2026"/>
                <a:gd name="T5" fmla="*/ 133 h 166"/>
                <a:gd name="T6" fmla="*/ 185 w 2026"/>
                <a:gd name="T7" fmla="*/ 120 h 166"/>
                <a:gd name="T8" fmla="*/ 114 w 2026"/>
                <a:gd name="T9" fmla="*/ 60 h 166"/>
                <a:gd name="T10" fmla="*/ 120 w 2026"/>
                <a:gd name="T11" fmla="*/ 110 h 166"/>
                <a:gd name="T12" fmla="*/ 239 w 2026"/>
                <a:gd name="T13" fmla="*/ 120 h 166"/>
                <a:gd name="T14" fmla="*/ 350 w 2026"/>
                <a:gd name="T15" fmla="*/ 118 h 166"/>
                <a:gd name="T16" fmla="*/ 322 w 2026"/>
                <a:gd name="T17" fmla="*/ 46 h 166"/>
                <a:gd name="T18" fmla="*/ 319 w 2026"/>
                <a:gd name="T19" fmla="*/ 134 h 166"/>
                <a:gd name="T20" fmla="*/ 330 w 2026"/>
                <a:gd name="T21" fmla="*/ 36 h 166"/>
                <a:gd name="T22" fmla="*/ 397 w 2026"/>
                <a:gd name="T23" fmla="*/ 50 h 166"/>
                <a:gd name="T24" fmla="*/ 448 w 2026"/>
                <a:gd name="T25" fmla="*/ 128 h 166"/>
                <a:gd name="T26" fmla="*/ 436 w 2026"/>
                <a:gd name="T27" fmla="*/ 46 h 166"/>
                <a:gd name="T28" fmla="*/ 409 w 2026"/>
                <a:gd name="T29" fmla="*/ 118 h 166"/>
                <a:gd name="T30" fmla="*/ 626 w 2026"/>
                <a:gd name="T31" fmla="*/ 54 h 166"/>
                <a:gd name="T32" fmla="*/ 630 w 2026"/>
                <a:gd name="T33" fmla="*/ 105 h 166"/>
                <a:gd name="T34" fmla="*/ 619 w 2026"/>
                <a:gd name="T35" fmla="*/ 69 h 166"/>
                <a:gd name="T36" fmla="*/ 545 w 2026"/>
                <a:gd name="T37" fmla="*/ 3 h 166"/>
                <a:gd name="T38" fmla="*/ 731 w 2026"/>
                <a:gd name="T39" fmla="*/ 79 h 166"/>
                <a:gd name="T40" fmla="*/ 682 w 2026"/>
                <a:gd name="T41" fmla="*/ 40 h 166"/>
                <a:gd name="T42" fmla="*/ 717 w 2026"/>
                <a:gd name="T43" fmla="*/ 133 h 166"/>
                <a:gd name="T44" fmla="*/ 682 w 2026"/>
                <a:gd name="T45" fmla="*/ 118 h 166"/>
                <a:gd name="T46" fmla="*/ 801 w 2026"/>
                <a:gd name="T47" fmla="*/ 135 h 166"/>
                <a:gd name="T48" fmla="*/ 811 w 2026"/>
                <a:gd name="T49" fmla="*/ 37 h 166"/>
                <a:gd name="T50" fmla="*/ 828 w 2026"/>
                <a:gd name="T51" fmla="*/ 106 h 166"/>
                <a:gd name="T52" fmla="*/ 780 w 2026"/>
                <a:gd name="T53" fmla="*/ 53 h 166"/>
                <a:gd name="T54" fmla="*/ 918 w 2026"/>
                <a:gd name="T55" fmla="*/ 114 h 166"/>
                <a:gd name="T56" fmla="*/ 864 w 2026"/>
                <a:gd name="T57" fmla="*/ 120 h 166"/>
                <a:gd name="T58" fmla="*/ 957 w 2026"/>
                <a:gd name="T59" fmla="*/ 131 h 166"/>
                <a:gd name="T60" fmla="*/ 1037 w 2026"/>
                <a:gd name="T61" fmla="*/ 113 h 166"/>
                <a:gd name="T62" fmla="*/ 977 w 2026"/>
                <a:gd name="T63" fmla="*/ 44 h 166"/>
                <a:gd name="T64" fmla="*/ 985 w 2026"/>
                <a:gd name="T65" fmla="*/ 121 h 166"/>
                <a:gd name="T66" fmla="*/ 1024 w 2026"/>
                <a:gd name="T67" fmla="*/ 58 h 166"/>
                <a:gd name="T68" fmla="*/ 1094 w 2026"/>
                <a:gd name="T69" fmla="*/ 39 h 166"/>
                <a:gd name="T70" fmla="*/ 1230 w 2026"/>
                <a:gd name="T71" fmla="*/ 61 h 166"/>
                <a:gd name="T72" fmla="*/ 1291 w 2026"/>
                <a:gd name="T73" fmla="*/ 60 h 166"/>
                <a:gd name="T74" fmla="*/ 1213 w 2026"/>
                <a:gd name="T75" fmla="*/ 76 h 166"/>
                <a:gd name="T76" fmla="*/ 1293 w 2026"/>
                <a:gd name="T77" fmla="*/ 108 h 166"/>
                <a:gd name="T78" fmla="*/ 1223 w 2026"/>
                <a:gd name="T79" fmla="*/ 88 h 166"/>
                <a:gd name="T80" fmla="*/ 1434 w 2026"/>
                <a:gd name="T81" fmla="*/ 129 h 166"/>
                <a:gd name="T82" fmla="*/ 1384 w 2026"/>
                <a:gd name="T83" fmla="*/ 54 h 166"/>
                <a:gd name="T84" fmla="*/ 1433 w 2026"/>
                <a:gd name="T85" fmla="*/ 22 h 166"/>
                <a:gd name="T86" fmla="*/ 1369 w 2026"/>
                <a:gd name="T87" fmla="*/ 14 h 166"/>
                <a:gd name="T88" fmla="*/ 1443 w 2026"/>
                <a:gd name="T89" fmla="*/ 93 h 166"/>
                <a:gd name="T90" fmla="*/ 1356 w 2026"/>
                <a:gd name="T91" fmla="*/ 89 h 166"/>
                <a:gd name="T92" fmla="*/ 1571 w 2026"/>
                <a:gd name="T93" fmla="*/ 113 h 166"/>
                <a:gd name="T94" fmla="*/ 1532 w 2026"/>
                <a:gd name="T95" fmla="*/ 49 h 166"/>
                <a:gd name="T96" fmla="*/ 1532 w 2026"/>
                <a:gd name="T97" fmla="*/ 133 h 166"/>
                <a:gd name="T98" fmla="*/ 1556 w 2026"/>
                <a:gd name="T99" fmla="*/ 37 h 166"/>
                <a:gd name="T100" fmla="*/ 1721 w 2026"/>
                <a:gd name="T101" fmla="*/ 46 h 166"/>
                <a:gd name="T102" fmla="*/ 1751 w 2026"/>
                <a:gd name="T103" fmla="*/ 43 h 166"/>
                <a:gd name="T104" fmla="*/ 1692 w 2026"/>
                <a:gd name="T105" fmla="*/ 113 h 166"/>
                <a:gd name="T106" fmla="*/ 1753 w 2026"/>
                <a:gd name="T107" fmla="*/ 110 h 166"/>
                <a:gd name="T108" fmla="*/ 1795 w 2026"/>
                <a:gd name="T109" fmla="*/ 78 h 166"/>
                <a:gd name="T110" fmla="*/ 1859 w 2026"/>
                <a:gd name="T111" fmla="*/ 131 h 166"/>
                <a:gd name="T112" fmla="*/ 1795 w 2026"/>
                <a:gd name="T113" fmla="*/ 55 h 166"/>
                <a:gd name="T114" fmla="*/ 1914 w 2026"/>
                <a:gd name="T115" fmla="*/ 21 h 166"/>
                <a:gd name="T116" fmla="*/ 1925 w 2026"/>
                <a:gd name="T117" fmla="*/ 150 h 166"/>
                <a:gd name="T118" fmla="*/ 2006 w 2026"/>
                <a:gd name="T119" fmla="*/ 56 h 166"/>
                <a:gd name="T120" fmla="*/ 1985 w 2026"/>
                <a:gd name="T121" fmla="*/ 36 h 166"/>
                <a:gd name="T122" fmla="*/ 1974 w 2026"/>
                <a:gd name="T123" fmla="*/ 134 h 166"/>
                <a:gd name="T124" fmla="*/ 1991 w 2026"/>
                <a:gd name="T125" fmla="*/ 12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6" h="166">
                  <a:moveTo>
                    <a:pt x="6" y="14"/>
                  </a:moveTo>
                  <a:lnTo>
                    <a:pt x="84" y="14"/>
                  </a:lnTo>
                  <a:lnTo>
                    <a:pt x="0" y="121"/>
                  </a:lnTo>
                  <a:lnTo>
                    <a:pt x="0" y="131"/>
                  </a:lnTo>
                  <a:lnTo>
                    <a:pt x="100" y="131"/>
                  </a:lnTo>
                  <a:lnTo>
                    <a:pt x="100" y="121"/>
                  </a:lnTo>
                  <a:lnTo>
                    <a:pt x="14" y="121"/>
                  </a:lnTo>
                  <a:lnTo>
                    <a:pt x="98" y="14"/>
                  </a:lnTo>
                  <a:lnTo>
                    <a:pt x="98" y="3"/>
                  </a:lnTo>
                  <a:lnTo>
                    <a:pt x="6" y="3"/>
                  </a:lnTo>
                  <a:lnTo>
                    <a:pt x="6" y="14"/>
                  </a:lnTo>
                  <a:close/>
                  <a:moveTo>
                    <a:pt x="123" y="67"/>
                  </a:moveTo>
                  <a:lnTo>
                    <a:pt x="124" y="62"/>
                  </a:lnTo>
                  <a:lnTo>
                    <a:pt x="125" y="58"/>
                  </a:lnTo>
                  <a:lnTo>
                    <a:pt x="129" y="54"/>
                  </a:lnTo>
                  <a:lnTo>
                    <a:pt x="131" y="50"/>
                  </a:lnTo>
                  <a:lnTo>
                    <a:pt x="135" y="48"/>
                  </a:lnTo>
                  <a:lnTo>
                    <a:pt x="139" y="47"/>
                  </a:lnTo>
                  <a:lnTo>
                    <a:pt x="143" y="46"/>
                  </a:lnTo>
                  <a:lnTo>
                    <a:pt x="149" y="45"/>
                  </a:lnTo>
                  <a:lnTo>
                    <a:pt x="154" y="46"/>
                  </a:lnTo>
                  <a:lnTo>
                    <a:pt x="158" y="46"/>
                  </a:lnTo>
                  <a:lnTo>
                    <a:pt x="162" y="47"/>
                  </a:lnTo>
                  <a:lnTo>
                    <a:pt x="165" y="49"/>
                  </a:lnTo>
                  <a:lnTo>
                    <a:pt x="169" y="51"/>
                  </a:lnTo>
                  <a:lnTo>
                    <a:pt x="171" y="56"/>
                  </a:lnTo>
                  <a:lnTo>
                    <a:pt x="173" y="60"/>
                  </a:lnTo>
                  <a:lnTo>
                    <a:pt x="173" y="64"/>
                  </a:lnTo>
                  <a:lnTo>
                    <a:pt x="173" y="68"/>
                  </a:lnTo>
                  <a:lnTo>
                    <a:pt x="172" y="70"/>
                  </a:lnTo>
                  <a:lnTo>
                    <a:pt x="171" y="73"/>
                  </a:lnTo>
                  <a:lnTo>
                    <a:pt x="169" y="75"/>
                  </a:lnTo>
                  <a:lnTo>
                    <a:pt x="164" y="77"/>
                  </a:lnTo>
                  <a:lnTo>
                    <a:pt x="158" y="77"/>
                  </a:lnTo>
                  <a:lnTo>
                    <a:pt x="150" y="78"/>
                  </a:lnTo>
                  <a:lnTo>
                    <a:pt x="140" y="80"/>
                  </a:lnTo>
                  <a:lnTo>
                    <a:pt x="132" y="81"/>
                  </a:lnTo>
                  <a:lnTo>
                    <a:pt x="124" y="83"/>
                  </a:lnTo>
                  <a:lnTo>
                    <a:pt x="118" y="87"/>
                  </a:lnTo>
                  <a:lnTo>
                    <a:pt x="113" y="91"/>
                  </a:lnTo>
                  <a:lnTo>
                    <a:pt x="111" y="95"/>
                  </a:lnTo>
                  <a:lnTo>
                    <a:pt x="110" y="99"/>
                  </a:lnTo>
                  <a:lnTo>
                    <a:pt x="109" y="103"/>
                  </a:lnTo>
                  <a:lnTo>
                    <a:pt x="109" y="107"/>
                  </a:lnTo>
                  <a:lnTo>
                    <a:pt x="109" y="114"/>
                  </a:lnTo>
                  <a:lnTo>
                    <a:pt x="111" y="119"/>
                  </a:lnTo>
                  <a:lnTo>
                    <a:pt x="114" y="124"/>
                  </a:lnTo>
                  <a:lnTo>
                    <a:pt x="118" y="127"/>
                  </a:lnTo>
                  <a:lnTo>
                    <a:pt x="122" y="130"/>
                  </a:lnTo>
                  <a:lnTo>
                    <a:pt x="127" y="133"/>
                  </a:lnTo>
                  <a:lnTo>
                    <a:pt x="133" y="134"/>
                  </a:lnTo>
                  <a:lnTo>
                    <a:pt x="139" y="135"/>
                  </a:lnTo>
                  <a:lnTo>
                    <a:pt x="145" y="134"/>
                  </a:lnTo>
                  <a:lnTo>
                    <a:pt x="152" y="133"/>
                  </a:lnTo>
                  <a:lnTo>
                    <a:pt x="156" y="131"/>
                  </a:lnTo>
                  <a:lnTo>
                    <a:pt x="160" y="129"/>
                  </a:lnTo>
                  <a:lnTo>
                    <a:pt x="167" y="123"/>
                  </a:lnTo>
                  <a:lnTo>
                    <a:pt x="174" y="116"/>
                  </a:lnTo>
                  <a:lnTo>
                    <a:pt x="174" y="122"/>
                  </a:lnTo>
                  <a:lnTo>
                    <a:pt x="176" y="127"/>
                  </a:lnTo>
                  <a:lnTo>
                    <a:pt x="178" y="129"/>
                  </a:lnTo>
                  <a:lnTo>
                    <a:pt x="180" y="130"/>
                  </a:lnTo>
                  <a:lnTo>
                    <a:pt x="183" y="131"/>
                  </a:lnTo>
                  <a:lnTo>
                    <a:pt x="187" y="131"/>
                  </a:lnTo>
                  <a:lnTo>
                    <a:pt x="191" y="131"/>
                  </a:lnTo>
                  <a:lnTo>
                    <a:pt x="195" y="130"/>
                  </a:lnTo>
                  <a:lnTo>
                    <a:pt x="195" y="121"/>
                  </a:lnTo>
                  <a:lnTo>
                    <a:pt x="193" y="122"/>
                  </a:lnTo>
                  <a:lnTo>
                    <a:pt x="191" y="122"/>
                  </a:lnTo>
                  <a:lnTo>
                    <a:pt x="187" y="122"/>
                  </a:lnTo>
                  <a:lnTo>
                    <a:pt x="185" y="120"/>
                  </a:lnTo>
                  <a:lnTo>
                    <a:pt x="184" y="118"/>
                  </a:lnTo>
                  <a:lnTo>
                    <a:pt x="184" y="116"/>
                  </a:lnTo>
                  <a:lnTo>
                    <a:pt x="184" y="66"/>
                  </a:lnTo>
                  <a:lnTo>
                    <a:pt x="183" y="58"/>
                  </a:lnTo>
                  <a:lnTo>
                    <a:pt x="181" y="50"/>
                  </a:lnTo>
                  <a:lnTo>
                    <a:pt x="178" y="45"/>
                  </a:lnTo>
                  <a:lnTo>
                    <a:pt x="173" y="42"/>
                  </a:lnTo>
                  <a:lnTo>
                    <a:pt x="167" y="39"/>
                  </a:lnTo>
                  <a:lnTo>
                    <a:pt x="162" y="37"/>
                  </a:lnTo>
                  <a:lnTo>
                    <a:pt x="156" y="37"/>
                  </a:lnTo>
                  <a:lnTo>
                    <a:pt x="150" y="36"/>
                  </a:lnTo>
                  <a:lnTo>
                    <a:pt x="142" y="37"/>
                  </a:lnTo>
                  <a:lnTo>
                    <a:pt x="135" y="38"/>
                  </a:lnTo>
                  <a:lnTo>
                    <a:pt x="129" y="40"/>
                  </a:lnTo>
                  <a:lnTo>
                    <a:pt x="123" y="43"/>
                  </a:lnTo>
                  <a:lnTo>
                    <a:pt x="119" y="47"/>
                  </a:lnTo>
                  <a:lnTo>
                    <a:pt x="116" y="54"/>
                  </a:lnTo>
                  <a:lnTo>
                    <a:pt x="114" y="60"/>
                  </a:lnTo>
                  <a:lnTo>
                    <a:pt x="113" y="67"/>
                  </a:lnTo>
                  <a:lnTo>
                    <a:pt x="123" y="67"/>
                  </a:lnTo>
                  <a:close/>
                  <a:moveTo>
                    <a:pt x="173" y="96"/>
                  </a:moveTo>
                  <a:lnTo>
                    <a:pt x="172" y="102"/>
                  </a:lnTo>
                  <a:lnTo>
                    <a:pt x="171" y="108"/>
                  </a:lnTo>
                  <a:lnTo>
                    <a:pt x="167" y="113"/>
                  </a:lnTo>
                  <a:lnTo>
                    <a:pt x="163" y="117"/>
                  </a:lnTo>
                  <a:lnTo>
                    <a:pt x="158" y="120"/>
                  </a:lnTo>
                  <a:lnTo>
                    <a:pt x="153" y="123"/>
                  </a:lnTo>
                  <a:lnTo>
                    <a:pt x="146" y="124"/>
                  </a:lnTo>
                  <a:lnTo>
                    <a:pt x="140" y="125"/>
                  </a:lnTo>
                  <a:lnTo>
                    <a:pt x="137" y="124"/>
                  </a:lnTo>
                  <a:lnTo>
                    <a:pt x="133" y="123"/>
                  </a:lnTo>
                  <a:lnTo>
                    <a:pt x="130" y="122"/>
                  </a:lnTo>
                  <a:lnTo>
                    <a:pt x="126" y="120"/>
                  </a:lnTo>
                  <a:lnTo>
                    <a:pt x="123" y="117"/>
                  </a:lnTo>
                  <a:lnTo>
                    <a:pt x="121" y="114"/>
                  </a:lnTo>
                  <a:lnTo>
                    <a:pt x="120" y="110"/>
                  </a:lnTo>
                  <a:lnTo>
                    <a:pt x="120" y="106"/>
                  </a:lnTo>
                  <a:lnTo>
                    <a:pt x="120" y="103"/>
                  </a:lnTo>
                  <a:lnTo>
                    <a:pt x="121" y="101"/>
                  </a:lnTo>
                  <a:lnTo>
                    <a:pt x="122" y="98"/>
                  </a:lnTo>
                  <a:lnTo>
                    <a:pt x="123" y="96"/>
                  </a:lnTo>
                  <a:lnTo>
                    <a:pt x="129" y="93"/>
                  </a:lnTo>
                  <a:lnTo>
                    <a:pt x="134" y="90"/>
                  </a:lnTo>
                  <a:lnTo>
                    <a:pt x="149" y="87"/>
                  </a:lnTo>
                  <a:lnTo>
                    <a:pt x="163" y="85"/>
                  </a:lnTo>
                  <a:lnTo>
                    <a:pt x="169" y="84"/>
                  </a:lnTo>
                  <a:lnTo>
                    <a:pt x="173" y="81"/>
                  </a:lnTo>
                  <a:lnTo>
                    <a:pt x="173" y="96"/>
                  </a:lnTo>
                  <a:close/>
                  <a:moveTo>
                    <a:pt x="233" y="131"/>
                  </a:moveTo>
                  <a:lnTo>
                    <a:pt x="244" y="131"/>
                  </a:lnTo>
                  <a:lnTo>
                    <a:pt x="279" y="39"/>
                  </a:lnTo>
                  <a:lnTo>
                    <a:pt x="267" y="39"/>
                  </a:lnTo>
                  <a:lnTo>
                    <a:pt x="239" y="120"/>
                  </a:lnTo>
                  <a:lnTo>
                    <a:pt x="238" y="120"/>
                  </a:lnTo>
                  <a:lnTo>
                    <a:pt x="209" y="39"/>
                  </a:lnTo>
                  <a:lnTo>
                    <a:pt x="196" y="39"/>
                  </a:lnTo>
                  <a:lnTo>
                    <a:pt x="233" y="131"/>
                  </a:lnTo>
                  <a:close/>
                  <a:moveTo>
                    <a:pt x="330" y="45"/>
                  </a:moveTo>
                  <a:lnTo>
                    <a:pt x="337" y="46"/>
                  </a:lnTo>
                  <a:lnTo>
                    <a:pt x="343" y="49"/>
                  </a:lnTo>
                  <a:lnTo>
                    <a:pt x="350" y="53"/>
                  </a:lnTo>
                  <a:lnTo>
                    <a:pt x="354" y="58"/>
                  </a:lnTo>
                  <a:lnTo>
                    <a:pt x="357" y="64"/>
                  </a:lnTo>
                  <a:lnTo>
                    <a:pt x="360" y="70"/>
                  </a:lnTo>
                  <a:lnTo>
                    <a:pt x="361" y="78"/>
                  </a:lnTo>
                  <a:lnTo>
                    <a:pt x="362" y="85"/>
                  </a:lnTo>
                  <a:lnTo>
                    <a:pt x="361" y="93"/>
                  </a:lnTo>
                  <a:lnTo>
                    <a:pt x="360" y="100"/>
                  </a:lnTo>
                  <a:lnTo>
                    <a:pt x="357" y="106"/>
                  </a:lnTo>
                  <a:lnTo>
                    <a:pt x="354" y="113"/>
                  </a:lnTo>
                  <a:lnTo>
                    <a:pt x="350" y="118"/>
                  </a:lnTo>
                  <a:lnTo>
                    <a:pt x="343" y="121"/>
                  </a:lnTo>
                  <a:lnTo>
                    <a:pt x="337" y="124"/>
                  </a:lnTo>
                  <a:lnTo>
                    <a:pt x="330" y="125"/>
                  </a:lnTo>
                  <a:lnTo>
                    <a:pt x="322" y="124"/>
                  </a:lnTo>
                  <a:lnTo>
                    <a:pt x="315" y="121"/>
                  </a:lnTo>
                  <a:lnTo>
                    <a:pt x="310" y="118"/>
                  </a:lnTo>
                  <a:lnTo>
                    <a:pt x="305" y="113"/>
                  </a:lnTo>
                  <a:lnTo>
                    <a:pt x="301" y="106"/>
                  </a:lnTo>
                  <a:lnTo>
                    <a:pt x="299" y="100"/>
                  </a:lnTo>
                  <a:lnTo>
                    <a:pt x="297" y="93"/>
                  </a:lnTo>
                  <a:lnTo>
                    <a:pt x="297" y="85"/>
                  </a:lnTo>
                  <a:lnTo>
                    <a:pt x="297" y="78"/>
                  </a:lnTo>
                  <a:lnTo>
                    <a:pt x="299" y="70"/>
                  </a:lnTo>
                  <a:lnTo>
                    <a:pt x="301" y="64"/>
                  </a:lnTo>
                  <a:lnTo>
                    <a:pt x="305" y="58"/>
                  </a:lnTo>
                  <a:lnTo>
                    <a:pt x="310" y="53"/>
                  </a:lnTo>
                  <a:lnTo>
                    <a:pt x="315" y="49"/>
                  </a:lnTo>
                  <a:lnTo>
                    <a:pt x="322" y="46"/>
                  </a:lnTo>
                  <a:lnTo>
                    <a:pt x="330" y="45"/>
                  </a:lnTo>
                  <a:close/>
                  <a:moveTo>
                    <a:pt x="330" y="36"/>
                  </a:moveTo>
                  <a:lnTo>
                    <a:pt x="319" y="37"/>
                  </a:lnTo>
                  <a:lnTo>
                    <a:pt x="311" y="40"/>
                  </a:lnTo>
                  <a:lnTo>
                    <a:pt x="303" y="44"/>
                  </a:lnTo>
                  <a:lnTo>
                    <a:pt x="297" y="50"/>
                  </a:lnTo>
                  <a:lnTo>
                    <a:pt x="292" y="58"/>
                  </a:lnTo>
                  <a:lnTo>
                    <a:pt x="289" y="66"/>
                  </a:lnTo>
                  <a:lnTo>
                    <a:pt x="286" y="76"/>
                  </a:lnTo>
                  <a:lnTo>
                    <a:pt x="285" y="85"/>
                  </a:lnTo>
                  <a:lnTo>
                    <a:pt x="286" y="95"/>
                  </a:lnTo>
                  <a:lnTo>
                    <a:pt x="289" y="104"/>
                  </a:lnTo>
                  <a:lnTo>
                    <a:pt x="292" y="113"/>
                  </a:lnTo>
                  <a:lnTo>
                    <a:pt x="297" y="120"/>
                  </a:lnTo>
                  <a:lnTo>
                    <a:pt x="303" y="126"/>
                  </a:lnTo>
                  <a:lnTo>
                    <a:pt x="311" y="130"/>
                  </a:lnTo>
                  <a:lnTo>
                    <a:pt x="315" y="133"/>
                  </a:lnTo>
                  <a:lnTo>
                    <a:pt x="319" y="134"/>
                  </a:lnTo>
                  <a:lnTo>
                    <a:pt x="324" y="134"/>
                  </a:lnTo>
                  <a:lnTo>
                    <a:pt x="330" y="135"/>
                  </a:lnTo>
                  <a:lnTo>
                    <a:pt x="339" y="134"/>
                  </a:lnTo>
                  <a:lnTo>
                    <a:pt x="349" y="130"/>
                  </a:lnTo>
                  <a:lnTo>
                    <a:pt x="356" y="126"/>
                  </a:lnTo>
                  <a:lnTo>
                    <a:pt x="362" y="120"/>
                  </a:lnTo>
                  <a:lnTo>
                    <a:pt x="366" y="113"/>
                  </a:lnTo>
                  <a:lnTo>
                    <a:pt x="371" y="104"/>
                  </a:lnTo>
                  <a:lnTo>
                    <a:pt x="373" y="95"/>
                  </a:lnTo>
                  <a:lnTo>
                    <a:pt x="374" y="85"/>
                  </a:lnTo>
                  <a:lnTo>
                    <a:pt x="373" y="76"/>
                  </a:lnTo>
                  <a:lnTo>
                    <a:pt x="371" y="66"/>
                  </a:lnTo>
                  <a:lnTo>
                    <a:pt x="366" y="58"/>
                  </a:lnTo>
                  <a:lnTo>
                    <a:pt x="362" y="50"/>
                  </a:lnTo>
                  <a:lnTo>
                    <a:pt x="356" y="44"/>
                  </a:lnTo>
                  <a:lnTo>
                    <a:pt x="349" y="40"/>
                  </a:lnTo>
                  <a:lnTo>
                    <a:pt x="339" y="37"/>
                  </a:lnTo>
                  <a:lnTo>
                    <a:pt x="330" y="36"/>
                  </a:lnTo>
                  <a:close/>
                  <a:moveTo>
                    <a:pt x="472" y="3"/>
                  </a:moveTo>
                  <a:lnTo>
                    <a:pt x="461" y="3"/>
                  </a:lnTo>
                  <a:lnTo>
                    <a:pt x="461" y="57"/>
                  </a:lnTo>
                  <a:lnTo>
                    <a:pt x="460" y="57"/>
                  </a:lnTo>
                  <a:lnTo>
                    <a:pt x="458" y="51"/>
                  </a:lnTo>
                  <a:lnTo>
                    <a:pt x="455" y="47"/>
                  </a:lnTo>
                  <a:lnTo>
                    <a:pt x="452" y="44"/>
                  </a:lnTo>
                  <a:lnTo>
                    <a:pt x="448" y="41"/>
                  </a:lnTo>
                  <a:lnTo>
                    <a:pt x="443" y="39"/>
                  </a:lnTo>
                  <a:lnTo>
                    <a:pt x="438" y="38"/>
                  </a:lnTo>
                  <a:lnTo>
                    <a:pt x="433" y="37"/>
                  </a:lnTo>
                  <a:lnTo>
                    <a:pt x="429" y="36"/>
                  </a:lnTo>
                  <a:lnTo>
                    <a:pt x="423" y="37"/>
                  </a:lnTo>
                  <a:lnTo>
                    <a:pt x="418" y="37"/>
                  </a:lnTo>
                  <a:lnTo>
                    <a:pt x="414" y="38"/>
                  </a:lnTo>
                  <a:lnTo>
                    <a:pt x="410" y="40"/>
                  </a:lnTo>
                  <a:lnTo>
                    <a:pt x="402" y="44"/>
                  </a:lnTo>
                  <a:lnTo>
                    <a:pt x="397" y="50"/>
                  </a:lnTo>
                  <a:lnTo>
                    <a:pt x="392" y="58"/>
                  </a:lnTo>
                  <a:lnTo>
                    <a:pt x="389" y="66"/>
                  </a:lnTo>
                  <a:lnTo>
                    <a:pt x="386" y="76"/>
                  </a:lnTo>
                  <a:lnTo>
                    <a:pt x="386" y="85"/>
                  </a:lnTo>
                  <a:lnTo>
                    <a:pt x="386" y="95"/>
                  </a:lnTo>
                  <a:lnTo>
                    <a:pt x="389" y="104"/>
                  </a:lnTo>
                  <a:lnTo>
                    <a:pt x="392" y="113"/>
                  </a:lnTo>
                  <a:lnTo>
                    <a:pt x="397" y="120"/>
                  </a:lnTo>
                  <a:lnTo>
                    <a:pt x="402" y="126"/>
                  </a:lnTo>
                  <a:lnTo>
                    <a:pt x="410" y="130"/>
                  </a:lnTo>
                  <a:lnTo>
                    <a:pt x="414" y="133"/>
                  </a:lnTo>
                  <a:lnTo>
                    <a:pt x="418" y="134"/>
                  </a:lnTo>
                  <a:lnTo>
                    <a:pt x="423" y="134"/>
                  </a:lnTo>
                  <a:lnTo>
                    <a:pt x="429" y="135"/>
                  </a:lnTo>
                  <a:lnTo>
                    <a:pt x="433" y="134"/>
                  </a:lnTo>
                  <a:lnTo>
                    <a:pt x="438" y="133"/>
                  </a:lnTo>
                  <a:lnTo>
                    <a:pt x="443" y="131"/>
                  </a:lnTo>
                  <a:lnTo>
                    <a:pt x="448" y="128"/>
                  </a:lnTo>
                  <a:lnTo>
                    <a:pt x="452" y="126"/>
                  </a:lnTo>
                  <a:lnTo>
                    <a:pt x="456" y="122"/>
                  </a:lnTo>
                  <a:lnTo>
                    <a:pt x="459" y="119"/>
                  </a:lnTo>
                  <a:lnTo>
                    <a:pt x="461" y="114"/>
                  </a:lnTo>
                  <a:lnTo>
                    <a:pt x="461" y="131"/>
                  </a:lnTo>
                  <a:lnTo>
                    <a:pt x="472" y="131"/>
                  </a:lnTo>
                  <a:lnTo>
                    <a:pt x="472" y="3"/>
                  </a:lnTo>
                  <a:close/>
                  <a:moveTo>
                    <a:pt x="398" y="85"/>
                  </a:moveTo>
                  <a:lnTo>
                    <a:pt x="398" y="78"/>
                  </a:lnTo>
                  <a:lnTo>
                    <a:pt x="399" y="70"/>
                  </a:lnTo>
                  <a:lnTo>
                    <a:pt x="401" y="64"/>
                  </a:lnTo>
                  <a:lnTo>
                    <a:pt x="404" y="58"/>
                  </a:lnTo>
                  <a:lnTo>
                    <a:pt x="409" y="53"/>
                  </a:lnTo>
                  <a:lnTo>
                    <a:pt x="414" y="49"/>
                  </a:lnTo>
                  <a:lnTo>
                    <a:pt x="420" y="46"/>
                  </a:lnTo>
                  <a:lnTo>
                    <a:pt x="429" y="45"/>
                  </a:lnTo>
                  <a:lnTo>
                    <a:pt x="436" y="46"/>
                  </a:lnTo>
                  <a:lnTo>
                    <a:pt x="443" y="49"/>
                  </a:lnTo>
                  <a:lnTo>
                    <a:pt x="449" y="53"/>
                  </a:lnTo>
                  <a:lnTo>
                    <a:pt x="454" y="58"/>
                  </a:lnTo>
                  <a:lnTo>
                    <a:pt x="457" y="64"/>
                  </a:lnTo>
                  <a:lnTo>
                    <a:pt x="459" y="70"/>
                  </a:lnTo>
                  <a:lnTo>
                    <a:pt x="460" y="78"/>
                  </a:lnTo>
                  <a:lnTo>
                    <a:pt x="461" y="85"/>
                  </a:lnTo>
                  <a:lnTo>
                    <a:pt x="460" y="93"/>
                  </a:lnTo>
                  <a:lnTo>
                    <a:pt x="459" y="100"/>
                  </a:lnTo>
                  <a:lnTo>
                    <a:pt x="457" y="106"/>
                  </a:lnTo>
                  <a:lnTo>
                    <a:pt x="454" y="113"/>
                  </a:lnTo>
                  <a:lnTo>
                    <a:pt x="449" y="118"/>
                  </a:lnTo>
                  <a:lnTo>
                    <a:pt x="443" y="121"/>
                  </a:lnTo>
                  <a:lnTo>
                    <a:pt x="436" y="124"/>
                  </a:lnTo>
                  <a:lnTo>
                    <a:pt x="429" y="125"/>
                  </a:lnTo>
                  <a:lnTo>
                    <a:pt x="420" y="124"/>
                  </a:lnTo>
                  <a:lnTo>
                    <a:pt x="414" y="121"/>
                  </a:lnTo>
                  <a:lnTo>
                    <a:pt x="409" y="118"/>
                  </a:lnTo>
                  <a:lnTo>
                    <a:pt x="404" y="113"/>
                  </a:lnTo>
                  <a:lnTo>
                    <a:pt x="401" y="106"/>
                  </a:lnTo>
                  <a:lnTo>
                    <a:pt x="399" y="100"/>
                  </a:lnTo>
                  <a:lnTo>
                    <a:pt x="398" y="93"/>
                  </a:lnTo>
                  <a:lnTo>
                    <a:pt x="398" y="85"/>
                  </a:lnTo>
                  <a:close/>
                  <a:moveTo>
                    <a:pt x="558" y="14"/>
                  </a:moveTo>
                  <a:lnTo>
                    <a:pt x="603" y="14"/>
                  </a:lnTo>
                  <a:lnTo>
                    <a:pt x="611" y="14"/>
                  </a:lnTo>
                  <a:lnTo>
                    <a:pt x="616" y="16"/>
                  </a:lnTo>
                  <a:lnTo>
                    <a:pt x="621" y="18"/>
                  </a:lnTo>
                  <a:lnTo>
                    <a:pt x="624" y="20"/>
                  </a:lnTo>
                  <a:lnTo>
                    <a:pt x="628" y="24"/>
                  </a:lnTo>
                  <a:lnTo>
                    <a:pt x="630" y="28"/>
                  </a:lnTo>
                  <a:lnTo>
                    <a:pt x="631" y="34"/>
                  </a:lnTo>
                  <a:lnTo>
                    <a:pt x="632" y="39"/>
                  </a:lnTo>
                  <a:lnTo>
                    <a:pt x="631" y="45"/>
                  </a:lnTo>
                  <a:lnTo>
                    <a:pt x="630" y="49"/>
                  </a:lnTo>
                  <a:lnTo>
                    <a:pt x="626" y="54"/>
                  </a:lnTo>
                  <a:lnTo>
                    <a:pt x="623" y="58"/>
                  </a:lnTo>
                  <a:lnTo>
                    <a:pt x="619" y="60"/>
                  </a:lnTo>
                  <a:lnTo>
                    <a:pt x="615" y="62"/>
                  </a:lnTo>
                  <a:lnTo>
                    <a:pt x="610" y="64"/>
                  </a:lnTo>
                  <a:lnTo>
                    <a:pt x="603" y="64"/>
                  </a:lnTo>
                  <a:lnTo>
                    <a:pt x="558" y="64"/>
                  </a:lnTo>
                  <a:lnTo>
                    <a:pt x="558" y="14"/>
                  </a:lnTo>
                  <a:close/>
                  <a:moveTo>
                    <a:pt x="545" y="131"/>
                  </a:moveTo>
                  <a:lnTo>
                    <a:pt x="558" y="131"/>
                  </a:lnTo>
                  <a:lnTo>
                    <a:pt x="558" y="75"/>
                  </a:lnTo>
                  <a:lnTo>
                    <a:pt x="604" y="75"/>
                  </a:lnTo>
                  <a:lnTo>
                    <a:pt x="612" y="75"/>
                  </a:lnTo>
                  <a:lnTo>
                    <a:pt x="618" y="78"/>
                  </a:lnTo>
                  <a:lnTo>
                    <a:pt x="622" y="81"/>
                  </a:lnTo>
                  <a:lnTo>
                    <a:pt x="625" y="86"/>
                  </a:lnTo>
                  <a:lnTo>
                    <a:pt x="628" y="91"/>
                  </a:lnTo>
                  <a:lnTo>
                    <a:pt x="629" y="98"/>
                  </a:lnTo>
                  <a:lnTo>
                    <a:pt x="630" y="105"/>
                  </a:lnTo>
                  <a:lnTo>
                    <a:pt x="631" y="111"/>
                  </a:lnTo>
                  <a:lnTo>
                    <a:pt x="631" y="122"/>
                  </a:lnTo>
                  <a:lnTo>
                    <a:pt x="634" y="131"/>
                  </a:lnTo>
                  <a:lnTo>
                    <a:pt x="648" y="131"/>
                  </a:lnTo>
                  <a:lnTo>
                    <a:pt x="645" y="128"/>
                  </a:lnTo>
                  <a:lnTo>
                    <a:pt x="644" y="125"/>
                  </a:lnTo>
                  <a:lnTo>
                    <a:pt x="643" y="121"/>
                  </a:lnTo>
                  <a:lnTo>
                    <a:pt x="642" y="116"/>
                  </a:lnTo>
                  <a:lnTo>
                    <a:pt x="641" y="106"/>
                  </a:lnTo>
                  <a:lnTo>
                    <a:pt x="641" y="99"/>
                  </a:lnTo>
                  <a:lnTo>
                    <a:pt x="640" y="94"/>
                  </a:lnTo>
                  <a:lnTo>
                    <a:pt x="640" y="88"/>
                  </a:lnTo>
                  <a:lnTo>
                    <a:pt x="638" y="83"/>
                  </a:lnTo>
                  <a:lnTo>
                    <a:pt x="636" y="79"/>
                  </a:lnTo>
                  <a:lnTo>
                    <a:pt x="633" y="76"/>
                  </a:lnTo>
                  <a:lnTo>
                    <a:pt x="630" y="73"/>
                  </a:lnTo>
                  <a:lnTo>
                    <a:pt x="624" y="71"/>
                  </a:lnTo>
                  <a:lnTo>
                    <a:pt x="619" y="69"/>
                  </a:lnTo>
                  <a:lnTo>
                    <a:pt x="624" y="67"/>
                  </a:lnTo>
                  <a:lnTo>
                    <a:pt x="630" y="65"/>
                  </a:lnTo>
                  <a:lnTo>
                    <a:pt x="634" y="62"/>
                  </a:lnTo>
                  <a:lnTo>
                    <a:pt x="637" y="58"/>
                  </a:lnTo>
                  <a:lnTo>
                    <a:pt x="640" y="54"/>
                  </a:lnTo>
                  <a:lnTo>
                    <a:pt x="642" y="48"/>
                  </a:lnTo>
                  <a:lnTo>
                    <a:pt x="643" y="42"/>
                  </a:lnTo>
                  <a:lnTo>
                    <a:pt x="643" y="37"/>
                  </a:lnTo>
                  <a:lnTo>
                    <a:pt x="643" y="28"/>
                  </a:lnTo>
                  <a:lnTo>
                    <a:pt x="640" y="22"/>
                  </a:lnTo>
                  <a:lnTo>
                    <a:pt x="637" y="16"/>
                  </a:lnTo>
                  <a:lnTo>
                    <a:pt x="632" y="12"/>
                  </a:lnTo>
                  <a:lnTo>
                    <a:pt x="626" y="7"/>
                  </a:lnTo>
                  <a:lnTo>
                    <a:pt x="620" y="5"/>
                  </a:lnTo>
                  <a:lnTo>
                    <a:pt x="613" y="3"/>
                  </a:lnTo>
                  <a:lnTo>
                    <a:pt x="604" y="3"/>
                  </a:lnTo>
                  <a:lnTo>
                    <a:pt x="545" y="3"/>
                  </a:lnTo>
                  <a:lnTo>
                    <a:pt x="545" y="131"/>
                  </a:lnTo>
                  <a:close/>
                  <a:moveTo>
                    <a:pt x="671" y="79"/>
                  </a:moveTo>
                  <a:lnTo>
                    <a:pt x="672" y="73"/>
                  </a:lnTo>
                  <a:lnTo>
                    <a:pt x="674" y="66"/>
                  </a:lnTo>
                  <a:lnTo>
                    <a:pt x="676" y="61"/>
                  </a:lnTo>
                  <a:lnTo>
                    <a:pt x="679" y="56"/>
                  </a:lnTo>
                  <a:lnTo>
                    <a:pt x="683" y="51"/>
                  </a:lnTo>
                  <a:lnTo>
                    <a:pt x="689" y="48"/>
                  </a:lnTo>
                  <a:lnTo>
                    <a:pt x="694" y="46"/>
                  </a:lnTo>
                  <a:lnTo>
                    <a:pt x="701" y="45"/>
                  </a:lnTo>
                  <a:lnTo>
                    <a:pt x="708" y="46"/>
                  </a:lnTo>
                  <a:lnTo>
                    <a:pt x="713" y="48"/>
                  </a:lnTo>
                  <a:lnTo>
                    <a:pt x="718" y="51"/>
                  </a:lnTo>
                  <a:lnTo>
                    <a:pt x="722" y="56"/>
                  </a:lnTo>
                  <a:lnTo>
                    <a:pt x="725" y="61"/>
                  </a:lnTo>
                  <a:lnTo>
                    <a:pt x="729" y="66"/>
                  </a:lnTo>
                  <a:lnTo>
                    <a:pt x="730" y="73"/>
                  </a:lnTo>
                  <a:lnTo>
                    <a:pt x="731" y="79"/>
                  </a:lnTo>
                  <a:lnTo>
                    <a:pt x="671" y="79"/>
                  </a:lnTo>
                  <a:close/>
                  <a:moveTo>
                    <a:pt x="742" y="88"/>
                  </a:moveTo>
                  <a:lnTo>
                    <a:pt x="741" y="79"/>
                  </a:lnTo>
                  <a:lnTo>
                    <a:pt x="740" y="69"/>
                  </a:lnTo>
                  <a:lnTo>
                    <a:pt x="737" y="60"/>
                  </a:lnTo>
                  <a:lnTo>
                    <a:pt x="733" y="53"/>
                  </a:lnTo>
                  <a:lnTo>
                    <a:pt x="731" y="48"/>
                  </a:lnTo>
                  <a:lnTo>
                    <a:pt x="728" y="45"/>
                  </a:lnTo>
                  <a:lnTo>
                    <a:pt x="723" y="43"/>
                  </a:lnTo>
                  <a:lnTo>
                    <a:pt x="720" y="41"/>
                  </a:lnTo>
                  <a:lnTo>
                    <a:pt x="716" y="39"/>
                  </a:lnTo>
                  <a:lnTo>
                    <a:pt x="712" y="37"/>
                  </a:lnTo>
                  <a:lnTo>
                    <a:pt x="707" y="37"/>
                  </a:lnTo>
                  <a:lnTo>
                    <a:pt x="701" y="36"/>
                  </a:lnTo>
                  <a:lnTo>
                    <a:pt x="696" y="37"/>
                  </a:lnTo>
                  <a:lnTo>
                    <a:pt x="691" y="37"/>
                  </a:lnTo>
                  <a:lnTo>
                    <a:pt x="686" y="39"/>
                  </a:lnTo>
                  <a:lnTo>
                    <a:pt x="682" y="40"/>
                  </a:lnTo>
                  <a:lnTo>
                    <a:pt x="675" y="45"/>
                  </a:lnTo>
                  <a:lnTo>
                    <a:pt x="669" y="51"/>
                  </a:lnTo>
                  <a:lnTo>
                    <a:pt x="664" y="59"/>
                  </a:lnTo>
                  <a:lnTo>
                    <a:pt x="661" y="67"/>
                  </a:lnTo>
                  <a:lnTo>
                    <a:pt x="659" y="76"/>
                  </a:lnTo>
                  <a:lnTo>
                    <a:pt x="659" y="85"/>
                  </a:lnTo>
                  <a:lnTo>
                    <a:pt x="659" y="95"/>
                  </a:lnTo>
                  <a:lnTo>
                    <a:pt x="661" y="104"/>
                  </a:lnTo>
                  <a:lnTo>
                    <a:pt x="664" y="113"/>
                  </a:lnTo>
                  <a:lnTo>
                    <a:pt x="669" y="120"/>
                  </a:lnTo>
                  <a:lnTo>
                    <a:pt x="675" y="126"/>
                  </a:lnTo>
                  <a:lnTo>
                    <a:pt x="682" y="130"/>
                  </a:lnTo>
                  <a:lnTo>
                    <a:pt x="686" y="133"/>
                  </a:lnTo>
                  <a:lnTo>
                    <a:pt x="691" y="134"/>
                  </a:lnTo>
                  <a:lnTo>
                    <a:pt x="696" y="134"/>
                  </a:lnTo>
                  <a:lnTo>
                    <a:pt x="701" y="135"/>
                  </a:lnTo>
                  <a:lnTo>
                    <a:pt x="710" y="134"/>
                  </a:lnTo>
                  <a:lnTo>
                    <a:pt x="717" y="133"/>
                  </a:lnTo>
                  <a:lnTo>
                    <a:pt x="723" y="129"/>
                  </a:lnTo>
                  <a:lnTo>
                    <a:pt x="729" y="125"/>
                  </a:lnTo>
                  <a:lnTo>
                    <a:pt x="733" y="121"/>
                  </a:lnTo>
                  <a:lnTo>
                    <a:pt x="736" y="115"/>
                  </a:lnTo>
                  <a:lnTo>
                    <a:pt x="739" y="108"/>
                  </a:lnTo>
                  <a:lnTo>
                    <a:pt x="741" y="101"/>
                  </a:lnTo>
                  <a:lnTo>
                    <a:pt x="730" y="101"/>
                  </a:lnTo>
                  <a:lnTo>
                    <a:pt x="729" y="106"/>
                  </a:lnTo>
                  <a:lnTo>
                    <a:pt x="727" y="110"/>
                  </a:lnTo>
                  <a:lnTo>
                    <a:pt x="723" y="115"/>
                  </a:lnTo>
                  <a:lnTo>
                    <a:pt x="720" y="118"/>
                  </a:lnTo>
                  <a:lnTo>
                    <a:pt x="717" y="121"/>
                  </a:lnTo>
                  <a:lnTo>
                    <a:pt x="712" y="123"/>
                  </a:lnTo>
                  <a:lnTo>
                    <a:pt x="707" y="124"/>
                  </a:lnTo>
                  <a:lnTo>
                    <a:pt x="701" y="125"/>
                  </a:lnTo>
                  <a:lnTo>
                    <a:pt x="694" y="124"/>
                  </a:lnTo>
                  <a:lnTo>
                    <a:pt x="688" y="121"/>
                  </a:lnTo>
                  <a:lnTo>
                    <a:pt x="682" y="118"/>
                  </a:lnTo>
                  <a:lnTo>
                    <a:pt x="678" y="113"/>
                  </a:lnTo>
                  <a:lnTo>
                    <a:pt x="674" y="107"/>
                  </a:lnTo>
                  <a:lnTo>
                    <a:pt x="672" y="101"/>
                  </a:lnTo>
                  <a:lnTo>
                    <a:pt x="671" y="95"/>
                  </a:lnTo>
                  <a:lnTo>
                    <a:pt x="671" y="88"/>
                  </a:lnTo>
                  <a:lnTo>
                    <a:pt x="742" y="88"/>
                  </a:lnTo>
                  <a:close/>
                  <a:moveTo>
                    <a:pt x="757" y="166"/>
                  </a:moveTo>
                  <a:lnTo>
                    <a:pt x="769" y="166"/>
                  </a:lnTo>
                  <a:lnTo>
                    <a:pt x="769" y="114"/>
                  </a:lnTo>
                  <a:lnTo>
                    <a:pt x="771" y="119"/>
                  </a:lnTo>
                  <a:lnTo>
                    <a:pt x="774" y="123"/>
                  </a:lnTo>
                  <a:lnTo>
                    <a:pt x="778" y="126"/>
                  </a:lnTo>
                  <a:lnTo>
                    <a:pt x="781" y="129"/>
                  </a:lnTo>
                  <a:lnTo>
                    <a:pt x="787" y="131"/>
                  </a:lnTo>
                  <a:lnTo>
                    <a:pt x="791" y="133"/>
                  </a:lnTo>
                  <a:lnTo>
                    <a:pt x="796" y="134"/>
                  </a:lnTo>
                  <a:lnTo>
                    <a:pt x="801" y="135"/>
                  </a:lnTo>
                  <a:lnTo>
                    <a:pt x="807" y="134"/>
                  </a:lnTo>
                  <a:lnTo>
                    <a:pt x="811" y="134"/>
                  </a:lnTo>
                  <a:lnTo>
                    <a:pt x="815" y="133"/>
                  </a:lnTo>
                  <a:lnTo>
                    <a:pt x="819" y="130"/>
                  </a:lnTo>
                  <a:lnTo>
                    <a:pt x="827" y="126"/>
                  </a:lnTo>
                  <a:lnTo>
                    <a:pt x="833" y="120"/>
                  </a:lnTo>
                  <a:lnTo>
                    <a:pt x="837" y="113"/>
                  </a:lnTo>
                  <a:lnTo>
                    <a:pt x="840" y="104"/>
                  </a:lnTo>
                  <a:lnTo>
                    <a:pt x="842" y="95"/>
                  </a:lnTo>
                  <a:lnTo>
                    <a:pt x="843" y="85"/>
                  </a:lnTo>
                  <a:lnTo>
                    <a:pt x="842" y="76"/>
                  </a:lnTo>
                  <a:lnTo>
                    <a:pt x="840" y="66"/>
                  </a:lnTo>
                  <a:lnTo>
                    <a:pt x="837" y="58"/>
                  </a:lnTo>
                  <a:lnTo>
                    <a:pt x="833" y="50"/>
                  </a:lnTo>
                  <a:lnTo>
                    <a:pt x="827" y="44"/>
                  </a:lnTo>
                  <a:lnTo>
                    <a:pt x="819" y="40"/>
                  </a:lnTo>
                  <a:lnTo>
                    <a:pt x="815" y="38"/>
                  </a:lnTo>
                  <a:lnTo>
                    <a:pt x="811" y="37"/>
                  </a:lnTo>
                  <a:lnTo>
                    <a:pt x="807" y="37"/>
                  </a:lnTo>
                  <a:lnTo>
                    <a:pt x="801" y="36"/>
                  </a:lnTo>
                  <a:lnTo>
                    <a:pt x="796" y="37"/>
                  </a:lnTo>
                  <a:lnTo>
                    <a:pt x="791" y="38"/>
                  </a:lnTo>
                  <a:lnTo>
                    <a:pt x="785" y="39"/>
                  </a:lnTo>
                  <a:lnTo>
                    <a:pt x="781" y="41"/>
                  </a:lnTo>
                  <a:lnTo>
                    <a:pt x="777" y="44"/>
                  </a:lnTo>
                  <a:lnTo>
                    <a:pt x="773" y="47"/>
                  </a:lnTo>
                  <a:lnTo>
                    <a:pt x="771" y="51"/>
                  </a:lnTo>
                  <a:lnTo>
                    <a:pt x="768" y="57"/>
                  </a:lnTo>
                  <a:lnTo>
                    <a:pt x="768" y="39"/>
                  </a:lnTo>
                  <a:lnTo>
                    <a:pt x="757" y="39"/>
                  </a:lnTo>
                  <a:lnTo>
                    <a:pt x="757" y="166"/>
                  </a:lnTo>
                  <a:close/>
                  <a:moveTo>
                    <a:pt x="832" y="85"/>
                  </a:moveTo>
                  <a:lnTo>
                    <a:pt x="831" y="93"/>
                  </a:lnTo>
                  <a:lnTo>
                    <a:pt x="830" y="100"/>
                  </a:lnTo>
                  <a:lnTo>
                    <a:pt x="828" y="106"/>
                  </a:lnTo>
                  <a:lnTo>
                    <a:pt x="824" y="113"/>
                  </a:lnTo>
                  <a:lnTo>
                    <a:pt x="820" y="118"/>
                  </a:lnTo>
                  <a:lnTo>
                    <a:pt x="815" y="121"/>
                  </a:lnTo>
                  <a:lnTo>
                    <a:pt x="809" y="124"/>
                  </a:lnTo>
                  <a:lnTo>
                    <a:pt x="801" y="125"/>
                  </a:lnTo>
                  <a:lnTo>
                    <a:pt x="793" y="124"/>
                  </a:lnTo>
                  <a:lnTo>
                    <a:pt x="785" y="121"/>
                  </a:lnTo>
                  <a:lnTo>
                    <a:pt x="780" y="118"/>
                  </a:lnTo>
                  <a:lnTo>
                    <a:pt x="776" y="113"/>
                  </a:lnTo>
                  <a:lnTo>
                    <a:pt x="773" y="106"/>
                  </a:lnTo>
                  <a:lnTo>
                    <a:pt x="771" y="100"/>
                  </a:lnTo>
                  <a:lnTo>
                    <a:pt x="769" y="93"/>
                  </a:lnTo>
                  <a:lnTo>
                    <a:pt x="769" y="85"/>
                  </a:lnTo>
                  <a:lnTo>
                    <a:pt x="769" y="78"/>
                  </a:lnTo>
                  <a:lnTo>
                    <a:pt x="770" y="70"/>
                  </a:lnTo>
                  <a:lnTo>
                    <a:pt x="772" y="63"/>
                  </a:lnTo>
                  <a:lnTo>
                    <a:pt x="775" y="58"/>
                  </a:lnTo>
                  <a:lnTo>
                    <a:pt x="780" y="53"/>
                  </a:lnTo>
                  <a:lnTo>
                    <a:pt x="785" y="48"/>
                  </a:lnTo>
                  <a:lnTo>
                    <a:pt x="793" y="46"/>
                  </a:lnTo>
                  <a:lnTo>
                    <a:pt x="801" y="45"/>
                  </a:lnTo>
                  <a:lnTo>
                    <a:pt x="809" y="46"/>
                  </a:lnTo>
                  <a:lnTo>
                    <a:pt x="815" y="49"/>
                  </a:lnTo>
                  <a:lnTo>
                    <a:pt x="820" y="53"/>
                  </a:lnTo>
                  <a:lnTo>
                    <a:pt x="824" y="58"/>
                  </a:lnTo>
                  <a:lnTo>
                    <a:pt x="828" y="64"/>
                  </a:lnTo>
                  <a:lnTo>
                    <a:pt x="830" y="70"/>
                  </a:lnTo>
                  <a:lnTo>
                    <a:pt x="831" y="78"/>
                  </a:lnTo>
                  <a:lnTo>
                    <a:pt x="832" y="85"/>
                  </a:lnTo>
                  <a:close/>
                  <a:moveTo>
                    <a:pt x="936" y="39"/>
                  </a:moveTo>
                  <a:lnTo>
                    <a:pt x="924" y="39"/>
                  </a:lnTo>
                  <a:lnTo>
                    <a:pt x="924" y="87"/>
                  </a:lnTo>
                  <a:lnTo>
                    <a:pt x="924" y="95"/>
                  </a:lnTo>
                  <a:lnTo>
                    <a:pt x="922" y="101"/>
                  </a:lnTo>
                  <a:lnTo>
                    <a:pt x="920" y="107"/>
                  </a:lnTo>
                  <a:lnTo>
                    <a:pt x="918" y="114"/>
                  </a:lnTo>
                  <a:lnTo>
                    <a:pt x="914" y="118"/>
                  </a:lnTo>
                  <a:lnTo>
                    <a:pt x="909" y="122"/>
                  </a:lnTo>
                  <a:lnTo>
                    <a:pt x="903" y="124"/>
                  </a:lnTo>
                  <a:lnTo>
                    <a:pt x="896" y="125"/>
                  </a:lnTo>
                  <a:lnTo>
                    <a:pt x="891" y="124"/>
                  </a:lnTo>
                  <a:lnTo>
                    <a:pt x="885" y="123"/>
                  </a:lnTo>
                  <a:lnTo>
                    <a:pt x="881" y="121"/>
                  </a:lnTo>
                  <a:lnTo>
                    <a:pt x="877" y="118"/>
                  </a:lnTo>
                  <a:lnTo>
                    <a:pt x="875" y="115"/>
                  </a:lnTo>
                  <a:lnTo>
                    <a:pt x="873" y="110"/>
                  </a:lnTo>
                  <a:lnTo>
                    <a:pt x="872" y="105"/>
                  </a:lnTo>
                  <a:lnTo>
                    <a:pt x="872" y="99"/>
                  </a:lnTo>
                  <a:lnTo>
                    <a:pt x="872" y="39"/>
                  </a:lnTo>
                  <a:lnTo>
                    <a:pt x="860" y="39"/>
                  </a:lnTo>
                  <a:lnTo>
                    <a:pt x="860" y="99"/>
                  </a:lnTo>
                  <a:lnTo>
                    <a:pt x="861" y="107"/>
                  </a:lnTo>
                  <a:lnTo>
                    <a:pt x="862" y="114"/>
                  </a:lnTo>
                  <a:lnTo>
                    <a:pt x="864" y="120"/>
                  </a:lnTo>
                  <a:lnTo>
                    <a:pt x="868" y="125"/>
                  </a:lnTo>
                  <a:lnTo>
                    <a:pt x="872" y="129"/>
                  </a:lnTo>
                  <a:lnTo>
                    <a:pt x="878" y="131"/>
                  </a:lnTo>
                  <a:lnTo>
                    <a:pt x="884" y="134"/>
                  </a:lnTo>
                  <a:lnTo>
                    <a:pt x="893" y="135"/>
                  </a:lnTo>
                  <a:lnTo>
                    <a:pt x="898" y="134"/>
                  </a:lnTo>
                  <a:lnTo>
                    <a:pt x="903" y="133"/>
                  </a:lnTo>
                  <a:lnTo>
                    <a:pt x="908" y="131"/>
                  </a:lnTo>
                  <a:lnTo>
                    <a:pt x="912" y="129"/>
                  </a:lnTo>
                  <a:lnTo>
                    <a:pt x="916" y="126"/>
                  </a:lnTo>
                  <a:lnTo>
                    <a:pt x="919" y="123"/>
                  </a:lnTo>
                  <a:lnTo>
                    <a:pt x="922" y="119"/>
                  </a:lnTo>
                  <a:lnTo>
                    <a:pt x="924" y="115"/>
                  </a:lnTo>
                  <a:lnTo>
                    <a:pt x="925" y="115"/>
                  </a:lnTo>
                  <a:lnTo>
                    <a:pt x="925" y="131"/>
                  </a:lnTo>
                  <a:lnTo>
                    <a:pt x="936" y="131"/>
                  </a:lnTo>
                  <a:lnTo>
                    <a:pt x="936" y="39"/>
                  </a:lnTo>
                  <a:close/>
                  <a:moveTo>
                    <a:pt x="957" y="131"/>
                  </a:moveTo>
                  <a:lnTo>
                    <a:pt x="968" y="131"/>
                  </a:lnTo>
                  <a:lnTo>
                    <a:pt x="968" y="114"/>
                  </a:lnTo>
                  <a:lnTo>
                    <a:pt x="971" y="119"/>
                  </a:lnTo>
                  <a:lnTo>
                    <a:pt x="973" y="122"/>
                  </a:lnTo>
                  <a:lnTo>
                    <a:pt x="977" y="126"/>
                  </a:lnTo>
                  <a:lnTo>
                    <a:pt x="981" y="129"/>
                  </a:lnTo>
                  <a:lnTo>
                    <a:pt x="985" y="131"/>
                  </a:lnTo>
                  <a:lnTo>
                    <a:pt x="991" y="133"/>
                  </a:lnTo>
                  <a:lnTo>
                    <a:pt x="996" y="134"/>
                  </a:lnTo>
                  <a:lnTo>
                    <a:pt x="1001" y="135"/>
                  </a:lnTo>
                  <a:lnTo>
                    <a:pt x="1007" y="134"/>
                  </a:lnTo>
                  <a:lnTo>
                    <a:pt x="1011" y="134"/>
                  </a:lnTo>
                  <a:lnTo>
                    <a:pt x="1015" y="133"/>
                  </a:lnTo>
                  <a:lnTo>
                    <a:pt x="1019" y="130"/>
                  </a:lnTo>
                  <a:lnTo>
                    <a:pt x="1027" y="126"/>
                  </a:lnTo>
                  <a:lnTo>
                    <a:pt x="1033" y="120"/>
                  </a:lnTo>
                  <a:lnTo>
                    <a:pt x="1037" y="113"/>
                  </a:lnTo>
                  <a:lnTo>
                    <a:pt x="1040" y="104"/>
                  </a:lnTo>
                  <a:lnTo>
                    <a:pt x="1042" y="95"/>
                  </a:lnTo>
                  <a:lnTo>
                    <a:pt x="1042" y="85"/>
                  </a:lnTo>
                  <a:lnTo>
                    <a:pt x="1042" y="76"/>
                  </a:lnTo>
                  <a:lnTo>
                    <a:pt x="1040" y="66"/>
                  </a:lnTo>
                  <a:lnTo>
                    <a:pt x="1037" y="58"/>
                  </a:lnTo>
                  <a:lnTo>
                    <a:pt x="1033" y="50"/>
                  </a:lnTo>
                  <a:lnTo>
                    <a:pt x="1027" y="44"/>
                  </a:lnTo>
                  <a:lnTo>
                    <a:pt x="1019" y="40"/>
                  </a:lnTo>
                  <a:lnTo>
                    <a:pt x="1015" y="38"/>
                  </a:lnTo>
                  <a:lnTo>
                    <a:pt x="1011" y="37"/>
                  </a:lnTo>
                  <a:lnTo>
                    <a:pt x="1007" y="37"/>
                  </a:lnTo>
                  <a:lnTo>
                    <a:pt x="1001" y="36"/>
                  </a:lnTo>
                  <a:lnTo>
                    <a:pt x="996" y="37"/>
                  </a:lnTo>
                  <a:lnTo>
                    <a:pt x="991" y="38"/>
                  </a:lnTo>
                  <a:lnTo>
                    <a:pt x="987" y="39"/>
                  </a:lnTo>
                  <a:lnTo>
                    <a:pt x="981" y="41"/>
                  </a:lnTo>
                  <a:lnTo>
                    <a:pt x="977" y="44"/>
                  </a:lnTo>
                  <a:lnTo>
                    <a:pt x="974" y="47"/>
                  </a:lnTo>
                  <a:lnTo>
                    <a:pt x="971" y="51"/>
                  </a:lnTo>
                  <a:lnTo>
                    <a:pt x="969" y="57"/>
                  </a:lnTo>
                  <a:lnTo>
                    <a:pt x="969" y="3"/>
                  </a:lnTo>
                  <a:lnTo>
                    <a:pt x="957" y="3"/>
                  </a:lnTo>
                  <a:lnTo>
                    <a:pt x="957" y="131"/>
                  </a:lnTo>
                  <a:close/>
                  <a:moveTo>
                    <a:pt x="1032" y="85"/>
                  </a:moveTo>
                  <a:lnTo>
                    <a:pt x="1031" y="93"/>
                  </a:lnTo>
                  <a:lnTo>
                    <a:pt x="1030" y="100"/>
                  </a:lnTo>
                  <a:lnTo>
                    <a:pt x="1028" y="106"/>
                  </a:lnTo>
                  <a:lnTo>
                    <a:pt x="1024" y="113"/>
                  </a:lnTo>
                  <a:lnTo>
                    <a:pt x="1020" y="118"/>
                  </a:lnTo>
                  <a:lnTo>
                    <a:pt x="1015" y="121"/>
                  </a:lnTo>
                  <a:lnTo>
                    <a:pt x="1009" y="124"/>
                  </a:lnTo>
                  <a:lnTo>
                    <a:pt x="1001" y="125"/>
                  </a:lnTo>
                  <a:lnTo>
                    <a:pt x="993" y="124"/>
                  </a:lnTo>
                  <a:lnTo>
                    <a:pt x="985" y="121"/>
                  </a:lnTo>
                  <a:lnTo>
                    <a:pt x="980" y="118"/>
                  </a:lnTo>
                  <a:lnTo>
                    <a:pt x="976" y="113"/>
                  </a:lnTo>
                  <a:lnTo>
                    <a:pt x="973" y="106"/>
                  </a:lnTo>
                  <a:lnTo>
                    <a:pt x="971" y="100"/>
                  </a:lnTo>
                  <a:lnTo>
                    <a:pt x="969" y="93"/>
                  </a:lnTo>
                  <a:lnTo>
                    <a:pt x="969" y="85"/>
                  </a:lnTo>
                  <a:lnTo>
                    <a:pt x="969" y="78"/>
                  </a:lnTo>
                  <a:lnTo>
                    <a:pt x="971" y="70"/>
                  </a:lnTo>
                  <a:lnTo>
                    <a:pt x="973" y="64"/>
                  </a:lnTo>
                  <a:lnTo>
                    <a:pt x="976" y="58"/>
                  </a:lnTo>
                  <a:lnTo>
                    <a:pt x="980" y="53"/>
                  </a:lnTo>
                  <a:lnTo>
                    <a:pt x="985" y="49"/>
                  </a:lnTo>
                  <a:lnTo>
                    <a:pt x="993" y="46"/>
                  </a:lnTo>
                  <a:lnTo>
                    <a:pt x="1001" y="45"/>
                  </a:lnTo>
                  <a:lnTo>
                    <a:pt x="1009" y="46"/>
                  </a:lnTo>
                  <a:lnTo>
                    <a:pt x="1015" y="49"/>
                  </a:lnTo>
                  <a:lnTo>
                    <a:pt x="1020" y="53"/>
                  </a:lnTo>
                  <a:lnTo>
                    <a:pt x="1024" y="58"/>
                  </a:lnTo>
                  <a:lnTo>
                    <a:pt x="1028" y="64"/>
                  </a:lnTo>
                  <a:lnTo>
                    <a:pt x="1030" y="70"/>
                  </a:lnTo>
                  <a:lnTo>
                    <a:pt x="1031" y="78"/>
                  </a:lnTo>
                  <a:lnTo>
                    <a:pt x="1032" y="85"/>
                  </a:lnTo>
                  <a:close/>
                  <a:moveTo>
                    <a:pt x="1060" y="131"/>
                  </a:moveTo>
                  <a:lnTo>
                    <a:pt x="1072" y="131"/>
                  </a:lnTo>
                  <a:lnTo>
                    <a:pt x="1072" y="3"/>
                  </a:lnTo>
                  <a:lnTo>
                    <a:pt x="1060" y="3"/>
                  </a:lnTo>
                  <a:lnTo>
                    <a:pt x="1060" y="131"/>
                  </a:lnTo>
                  <a:close/>
                  <a:moveTo>
                    <a:pt x="1094" y="21"/>
                  </a:moveTo>
                  <a:lnTo>
                    <a:pt x="1105" y="21"/>
                  </a:lnTo>
                  <a:lnTo>
                    <a:pt x="1105" y="3"/>
                  </a:lnTo>
                  <a:lnTo>
                    <a:pt x="1094" y="3"/>
                  </a:lnTo>
                  <a:lnTo>
                    <a:pt x="1094" y="21"/>
                  </a:lnTo>
                  <a:close/>
                  <a:moveTo>
                    <a:pt x="1094" y="131"/>
                  </a:moveTo>
                  <a:lnTo>
                    <a:pt x="1105" y="131"/>
                  </a:lnTo>
                  <a:lnTo>
                    <a:pt x="1105" y="39"/>
                  </a:lnTo>
                  <a:lnTo>
                    <a:pt x="1094" y="39"/>
                  </a:lnTo>
                  <a:lnTo>
                    <a:pt x="1094" y="131"/>
                  </a:lnTo>
                  <a:close/>
                  <a:moveTo>
                    <a:pt x="1128" y="131"/>
                  </a:moveTo>
                  <a:lnTo>
                    <a:pt x="1138" y="131"/>
                  </a:lnTo>
                  <a:lnTo>
                    <a:pt x="1138" y="97"/>
                  </a:lnTo>
                  <a:lnTo>
                    <a:pt x="1157" y="81"/>
                  </a:lnTo>
                  <a:lnTo>
                    <a:pt x="1194" y="131"/>
                  </a:lnTo>
                  <a:lnTo>
                    <a:pt x="1208" y="131"/>
                  </a:lnTo>
                  <a:lnTo>
                    <a:pt x="1166" y="74"/>
                  </a:lnTo>
                  <a:lnTo>
                    <a:pt x="1206" y="39"/>
                  </a:lnTo>
                  <a:lnTo>
                    <a:pt x="1190" y="39"/>
                  </a:lnTo>
                  <a:lnTo>
                    <a:pt x="1138" y="84"/>
                  </a:lnTo>
                  <a:lnTo>
                    <a:pt x="1138" y="3"/>
                  </a:lnTo>
                  <a:lnTo>
                    <a:pt x="1128" y="3"/>
                  </a:lnTo>
                  <a:lnTo>
                    <a:pt x="1128" y="131"/>
                  </a:lnTo>
                  <a:close/>
                  <a:moveTo>
                    <a:pt x="1223" y="79"/>
                  </a:moveTo>
                  <a:lnTo>
                    <a:pt x="1224" y="73"/>
                  </a:lnTo>
                  <a:lnTo>
                    <a:pt x="1227" y="66"/>
                  </a:lnTo>
                  <a:lnTo>
                    <a:pt x="1230" y="61"/>
                  </a:lnTo>
                  <a:lnTo>
                    <a:pt x="1233" y="56"/>
                  </a:lnTo>
                  <a:lnTo>
                    <a:pt x="1237" y="51"/>
                  </a:lnTo>
                  <a:lnTo>
                    <a:pt x="1242" y="48"/>
                  </a:lnTo>
                  <a:lnTo>
                    <a:pt x="1248" y="46"/>
                  </a:lnTo>
                  <a:lnTo>
                    <a:pt x="1254" y="45"/>
                  </a:lnTo>
                  <a:lnTo>
                    <a:pt x="1261" y="46"/>
                  </a:lnTo>
                  <a:lnTo>
                    <a:pt x="1267" y="48"/>
                  </a:lnTo>
                  <a:lnTo>
                    <a:pt x="1272" y="51"/>
                  </a:lnTo>
                  <a:lnTo>
                    <a:pt x="1276" y="56"/>
                  </a:lnTo>
                  <a:lnTo>
                    <a:pt x="1279" y="61"/>
                  </a:lnTo>
                  <a:lnTo>
                    <a:pt x="1281" y="66"/>
                  </a:lnTo>
                  <a:lnTo>
                    <a:pt x="1283" y="73"/>
                  </a:lnTo>
                  <a:lnTo>
                    <a:pt x="1283" y="79"/>
                  </a:lnTo>
                  <a:lnTo>
                    <a:pt x="1223" y="79"/>
                  </a:lnTo>
                  <a:close/>
                  <a:moveTo>
                    <a:pt x="1295" y="88"/>
                  </a:moveTo>
                  <a:lnTo>
                    <a:pt x="1295" y="79"/>
                  </a:lnTo>
                  <a:lnTo>
                    <a:pt x="1293" y="69"/>
                  </a:lnTo>
                  <a:lnTo>
                    <a:pt x="1291" y="60"/>
                  </a:lnTo>
                  <a:lnTo>
                    <a:pt x="1287" y="53"/>
                  </a:lnTo>
                  <a:lnTo>
                    <a:pt x="1283" y="48"/>
                  </a:lnTo>
                  <a:lnTo>
                    <a:pt x="1280" y="45"/>
                  </a:lnTo>
                  <a:lnTo>
                    <a:pt x="1277" y="43"/>
                  </a:lnTo>
                  <a:lnTo>
                    <a:pt x="1273" y="41"/>
                  </a:lnTo>
                  <a:lnTo>
                    <a:pt x="1270" y="39"/>
                  </a:lnTo>
                  <a:lnTo>
                    <a:pt x="1264" y="37"/>
                  </a:lnTo>
                  <a:lnTo>
                    <a:pt x="1259" y="37"/>
                  </a:lnTo>
                  <a:lnTo>
                    <a:pt x="1254" y="36"/>
                  </a:lnTo>
                  <a:lnTo>
                    <a:pt x="1249" y="37"/>
                  </a:lnTo>
                  <a:lnTo>
                    <a:pt x="1244" y="37"/>
                  </a:lnTo>
                  <a:lnTo>
                    <a:pt x="1239" y="39"/>
                  </a:lnTo>
                  <a:lnTo>
                    <a:pt x="1235" y="40"/>
                  </a:lnTo>
                  <a:lnTo>
                    <a:pt x="1228" y="45"/>
                  </a:lnTo>
                  <a:lnTo>
                    <a:pt x="1222" y="51"/>
                  </a:lnTo>
                  <a:lnTo>
                    <a:pt x="1218" y="59"/>
                  </a:lnTo>
                  <a:lnTo>
                    <a:pt x="1215" y="67"/>
                  </a:lnTo>
                  <a:lnTo>
                    <a:pt x="1213" y="76"/>
                  </a:lnTo>
                  <a:lnTo>
                    <a:pt x="1213" y="85"/>
                  </a:lnTo>
                  <a:lnTo>
                    <a:pt x="1213" y="95"/>
                  </a:lnTo>
                  <a:lnTo>
                    <a:pt x="1215" y="104"/>
                  </a:lnTo>
                  <a:lnTo>
                    <a:pt x="1218" y="113"/>
                  </a:lnTo>
                  <a:lnTo>
                    <a:pt x="1222" y="120"/>
                  </a:lnTo>
                  <a:lnTo>
                    <a:pt x="1228" y="126"/>
                  </a:lnTo>
                  <a:lnTo>
                    <a:pt x="1235" y="130"/>
                  </a:lnTo>
                  <a:lnTo>
                    <a:pt x="1239" y="133"/>
                  </a:lnTo>
                  <a:lnTo>
                    <a:pt x="1244" y="134"/>
                  </a:lnTo>
                  <a:lnTo>
                    <a:pt x="1249" y="134"/>
                  </a:lnTo>
                  <a:lnTo>
                    <a:pt x="1254" y="135"/>
                  </a:lnTo>
                  <a:lnTo>
                    <a:pt x="1262" y="134"/>
                  </a:lnTo>
                  <a:lnTo>
                    <a:pt x="1270" y="133"/>
                  </a:lnTo>
                  <a:lnTo>
                    <a:pt x="1276" y="129"/>
                  </a:lnTo>
                  <a:lnTo>
                    <a:pt x="1281" y="125"/>
                  </a:lnTo>
                  <a:lnTo>
                    <a:pt x="1287" y="121"/>
                  </a:lnTo>
                  <a:lnTo>
                    <a:pt x="1290" y="115"/>
                  </a:lnTo>
                  <a:lnTo>
                    <a:pt x="1293" y="108"/>
                  </a:lnTo>
                  <a:lnTo>
                    <a:pt x="1295" y="101"/>
                  </a:lnTo>
                  <a:lnTo>
                    <a:pt x="1283" y="101"/>
                  </a:lnTo>
                  <a:lnTo>
                    <a:pt x="1282" y="106"/>
                  </a:lnTo>
                  <a:lnTo>
                    <a:pt x="1280" y="110"/>
                  </a:lnTo>
                  <a:lnTo>
                    <a:pt x="1277" y="115"/>
                  </a:lnTo>
                  <a:lnTo>
                    <a:pt x="1274" y="118"/>
                  </a:lnTo>
                  <a:lnTo>
                    <a:pt x="1270" y="121"/>
                  </a:lnTo>
                  <a:lnTo>
                    <a:pt x="1266" y="123"/>
                  </a:lnTo>
                  <a:lnTo>
                    <a:pt x="1260" y="124"/>
                  </a:lnTo>
                  <a:lnTo>
                    <a:pt x="1254" y="125"/>
                  </a:lnTo>
                  <a:lnTo>
                    <a:pt x="1247" y="124"/>
                  </a:lnTo>
                  <a:lnTo>
                    <a:pt x="1240" y="121"/>
                  </a:lnTo>
                  <a:lnTo>
                    <a:pt x="1235" y="118"/>
                  </a:lnTo>
                  <a:lnTo>
                    <a:pt x="1231" y="113"/>
                  </a:lnTo>
                  <a:lnTo>
                    <a:pt x="1228" y="107"/>
                  </a:lnTo>
                  <a:lnTo>
                    <a:pt x="1226" y="101"/>
                  </a:lnTo>
                  <a:lnTo>
                    <a:pt x="1224" y="95"/>
                  </a:lnTo>
                  <a:lnTo>
                    <a:pt x="1223" y="88"/>
                  </a:lnTo>
                  <a:lnTo>
                    <a:pt x="1295" y="88"/>
                  </a:lnTo>
                  <a:close/>
                  <a:moveTo>
                    <a:pt x="1356" y="89"/>
                  </a:moveTo>
                  <a:lnTo>
                    <a:pt x="1356" y="95"/>
                  </a:lnTo>
                  <a:lnTo>
                    <a:pt x="1357" y="100"/>
                  </a:lnTo>
                  <a:lnTo>
                    <a:pt x="1358" y="105"/>
                  </a:lnTo>
                  <a:lnTo>
                    <a:pt x="1359" y="109"/>
                  </a:lnTo>
                  <a:lnTo>
                    <a:pt x="1361" y="114"/>
                  </a:lnTo>
                  <a:lnTo>
                    <a:pt x="1363" y="118"/>
                  </a:lnTo>
                  <a:lnTo>
                    <a:pt x="1367" y="121"/>
                  </a:lnTo>
                  <a:lnTo>
                    <a:pt x="1370" y="123"/>
                  </a:lnTo>
                  <a:lnTo>
                    <a:pt x="1377" y="128"/>
                  </a:lnTo>
                  <a:lnTo>
                    <a:pt x="1387" y="131"/>
                  </a:lnTo>
                  <a:lnTo>
                    <a:pt x="1396" y="134"/>
                  </a:lnTo>
                  <a:lnTo>
                    <a:pt x="1408" y="135"/>
                  </a:lnTo>
                  <a:lnTo>
                    <a:pt x="1416" y="134"/>
                  </a:lnTo>
                  <a:lnTo>
                    <a:pt x="1422" y="134"/>
                  </a:lnTo>
                  <a:lnTo>
                    <a:pt x="1429" y="131"/>
                  </a:lnTo>
                  <a:lnTo>
                    <a:pt x="1434" y="129"/>
                  </a:lnTo>
                  <a:lnTo>
                    <a:pt x="1439" y="127"/>
                  </a:lnTo>
                  <a:lnTo>
                    <a:pt x="1443" y="125"/>
                  </a:lnTo>
                  <a:lnTo>
                    <a:pt x="1447" y="122"/>
                  </a:lnTo>
                  <a:lnTo>
                    <a:pt x="1449" y="119"/>
                  </a:lnTo>
                  <a:lnTo>
                    <a:pt x="1453" y="114"/>
                  </a:lnTo>
                  <a:lnTo>
                    <a:pt x="1455" y="107"/>
                  </a:lnTo>
                  <a:lnTo>
                    <a:pt x="1456" y="102"/>
                  </a:lnTo>
                  <a:lnTo>
                    <a:pt x="1457" y="98"/>
                  </a:lnTo>
                  <a:lnTo>
                    <a:pt x="1456" y="90"/>
                  </a:lnTo>
                  <a:lnTo>
                    <a:pt x="1454" y="84"/>
                  </a:lnTo>
                  <a:lnTo>
                    <a:pt x="1451" y="79"/>
                  </a:lnTo>
                  <a:lnTo>
                    <a:pt x="1447" y="75"/>
                  </a:lnTo>
                  <a:lnTo>
                    <a:pt x="1442" y="71"/>
                  </a:lnTo>
                  <a:lnTo>
                    <a:pt x="1436" y="68"/>
                  </a:lnTo>
                  <a:lnTo>
                    <a:pt x="1430" y="66"/>
                  </a:lnTo>
                  <a:lnTo>
                    <a:pt x="1423" y="64"/>
                  </a:lnTo>
                  <a:lnTo>
                    <a:pt x="1392" y="56"/>
                  </a:lnTo>
                  <a:lnTo>
                    <a:pt x="1384" y="54"/>
                  </a:lnTo>
                  <a:lnTo>
                    <a:pt x="1378" y="49"/>
                  </a:lnTo>
                  <a:lnTo>
                    <a:pt x="1376" y="47"/>
                  </a:lnTo>
                  <a:lnTo>
                    <a:pt x="1374" y="44"/>
                  </a:lnTo>
                  <a:lnTo>
                    <a:pt x="1373" y="41"/>
                  </a:lnTo>
                  <a:lnTo>
                    <a:pt x="1373" y="37"/>
                  </a:lnTo>
                  <a:lnTo>
                    <a:pt x="1373" y="29"/>
                  </a:lnTo>
                  <a:lnTo>
                    <a:pt x="1375" y="24"/>
                  </a:lnTo>
                  <a:lnTo>
                    <a:pt x="1378" y="20"/>
                  </a:lnTo>
                  <a:lnTo>
                    <a:pt x="1382" y="17"/>
                  </a:lnTo>
                  <a:lnTo>
                    <a:pt x="1388" y="14"/>
                  </a:lnTo>
                  <a:lnTo>
                    <a:pt x="1393" y="13"/>
                  </a:lnTo>
                  <a:lnTo>
                    <a:pt x="1398" y="12"/>
                  </a:lnTo>
                  <a:lnTo>
                    <a:pt x="1404" y="10"/>
                  </a:lnTo>
                  <a:lnTo>
                    <a:pt x="1412" y="12"/>
                  </a:lnTo>
                  <a:lnTo>
                    <a:pt x="1418" y="13"/>
                  </a:lnTo>
                  <a:lnTo>
                    <a:pt x="1423" y="15"/>
                  </a:lnTo>
                  <a:lnTo>
                    <a:pt x="1429" y="18"/>
                  </a:lnTo>
                  <a:lnTo>
                    <a:pt x="1433" y="22"/>
                  </a:lnTo>
                  <a:lnTo>
                    <a:pt x="1437" y="27"/>
                  </a:lnTo>
                  <a:lnTo>
                    <a:pt x="1439" y="34"/>
                  </a:lnTo>
                  <a:lnTo>
                    <a:pt x="1440" y="40"/>
                  </a:lnTo>
                  <a:lnTo>
                    <a:pt x="1452" y="40"/>
                  </a:lnTo>
                  <a:lnTo>
                    <a:pt x="1451" y="31"/>
                  </a:lnTo>
                  <a:lnTo>
                    <a:pt x="1449" y="23"/>
                  </a:lnTo>
                  <a:lnTo>
                    <a:pt x="1443" y="16"/>
                  </a:lnTo>
                  <a:lnTo>
                    <a:pt x="1438" y="10"/>
                  </a:lnTo>
                  <a:lnTo>
                    <a:pt x="1431" y="6"/>
                  </a:lnTo>
                  <a:lnTo>
                    <a:pt x="1422" y="3"/>
                  </a:lnTo>
                  <a:lnTo>
                    <a:pt x="1414" y="1"/>
                  </a:lnTo>
                  <a:lnTo>
                    <a:pt x="1404" y="0"/>
                  </a:lnTo>
                  <a:lnTo>
                    <a:pt x="1398" y="1"/>
                  </a:lnTo>
                  <a:lnTo>
                    <a:pt x="1393" y="1"/>
                  </a:lnTo>
                  <a:lnTo>
                    <a:pt x="1388" y="3"/>
                  </a:lnTo>
                  <a:lnTo>
                    <a:pt x="1382" y="4"/>
                  </a:lnTo>
                  <a:lnTo>
                    <a:pt x="1375" y="8"/>
                  </a:lnTo>
                  <a:lnTo>
                    <a:pt x="1369" y="14"/>
                  </a:lnTo>
                  <a:lnTo>
                    <a:pt x="1364" y="20"/>
                  </a:lnTo>
                  <a:lnTo>
                    <a:pt x="1362" y="25"/>
                  </a:lnTo>
                  <a:lnTo>
                    <a:pt x="1361" y="31"/>
                  </a:lnTo>
                  <a:lnTo>
                    <a:pt x="1360" y="37"/>
                  </a:lnTo>
                  <a:lnTo>
                    <a:pt x="1361" y="43"/>
                  </a:lnTo>
                  <a:lnTo>
                    <a:pt x="1362" y="49"/>
                  </a:lnTo>
                  <a:lnTo>
                    <a:pt x="1366" y="55"/>
                  </a:lnTo>
                  <a:lnTo>
                    <a:pt x="1369" y="58"/>
                  </a:lnTo>
                  <a:lnTo>
                    <a:pt x="1374" y="61"/>
                  </a:lnTo>
                  <a:lnTo>
                    <a:pt x="1378" y="64"/>
                  </a:lnTo>
                  <a:lnTo>
                    <a:pt x="1383" y="66"/>
                  </a:lnTo>
                  <a:lnTo>
                    <a:pt x="1390" y="67"/>
                  </a:lnTo>
                  <a:lnTo>
                    <a:pt x="1418" y="75"/>
                  </a:lnTo>
                  <a:lnTo>
                    <a:pt x="1428" y="78"/>
                  </a:lnTo>
                  <a:lnTo>
                    <a:pt x="1436" y="82"/>
                  </a:lnTo>
                  <a:lnTo>
                    <a:pt x="1439" y="85"/>
                  </a:lnTo>
                  <a:lnTo>
                    <a:pt x="1442" y="88"/>
                  </a:lnTo>
                  <a:lnTo>
                    <a:pt x="1443" y="93"/>
                  </a:lnTo>
                  <a:lnTo>
                    <a:pt x="1444" y="98"/>
                  </a:lnTo>
                  <a:lnTo>
                    <a:pt x="1443" y="104"/>
                  </a:lnTo>
                  <a:lnTo>
                    <a:pt x="1441" y="109"/>
                  </a:lnTo>
                  <a:lnTo>
                    <a:pt x="1437" y="115"/>
                  </a:lnTo>
                  <a:lnTo>
                    <a:pt x="1433" y="118"/>
                  </a:lnTo>
                  <a:lnTo>
                    <a:pt x="1428" y="121"/>
                  </a:lnTo>
                  <a:lnTo>
                    <a:pt x="1421" y="122"/>
                  </a:lnTo>
                  <a:lnTo>
                    <a:pt x="1416" y="123"/>
                  </a:lnTo>
                  <a:lnTo>
                    <a:pt x="1411" y="124"/>
                  </a:lnTo>
                  <a:lnTo>
                    <a:pt x="1401" y="123"/>
                  </a:lnTo>
                  <a:lnTo>
                    <a:pt x="1394" y="122"/>
                  </a:lnTo>
                  <a:lnTo>
                    <a:pt x="1387" y="120"/>
                  </a:lnTo>
                  <a:lnTo>
                    <a:pt x="1380" y="117"/>
                  </a:lnTo>
                  <a:lnTo>
                    <a:pt x="1375" y="111"/>
                  </a:lnTo>
                  <a:lnTo>
                    <a:pt x="1372" y="106"/>
                  </a:lnTo>
                  <a:lnTo>
                    <a:pt x="1369" y="99"/>
                  </a:lnTo>
                  <a:lnTo>
                    <a:pt x="1369" y="89"/>
                  </a:lnTo>
                  <a:lnTo>
                    <a:pt x="1356" y="89"/>
                  </a:lnTo>
                  <a:close/>
                  <a:moveTo>
                    <a:pt x="1474" y="131"/>
                  </a:moveTo>
                  <a:lnTo>
                    <a:pt x="1486" y="131"/>
                  </a:lnTo>
                  <a:lnTo>
                    <a:pt x="1486" y="3"/>
                  </a:lnTo>
                  <a:lnTo>
                    <a:pt x="1474" y="3"/>
                  </a:lnTo>
                  <a:lnTo>
                    <a:pt x="1474" y="131"/>
                  </a:lnTo>
                  <a:close/>
                  <a:moveTo>
                    <a:pt x="1547" y="45"/>
                  </a:moveTo>
                  <a:lnTo>
                    <a:pt x="1554" y="46"/>
                  </a:lnTo>
                  <a:lnTo>
                    <a:pt x="1560" y="49"/>
                  </a:lnTo>
                  <a:lnTo>
                    <a:pt x="1567" y="53"/>
                  </a:lnTo>
                  <a:lnTo>
                    <a:pt x="1571" y="58"/>
                  </a:lnTo>
                  <a:lnTo>
                    <a:pt x="1574" y="64"/>
                  </a:lnTo>
                  <a:lnTo>
                    <a:pt x="1577" y="70"/>
                  </a:lnTo>
                  <a:lnTo>
                    <a:pt x="1578" y="78"/>
                  </a:lnTo>
                  <a:lnTo>
                    <a:pt x="1579" y="85"/>
                  </a:lnTo>
                  <a:lnTo>
                    <a:pt x="1578" y="93"/>
                  </a:lnTo>
                  <a:lnTo>
                    <a:pt x="1577" y="100"/>
                  </a:lnTo>
                  <a:lnTo>
                    <a:pt x="1574" y="106"/>
                  </a:lnTo>
                  <a:lnTo>
                    <a:pt x="1571" y="113"/>
                  </a:lnTo>
                  <a:lnTo>
                    <a:pt x="1567" y="118"/>
                  </a:lnTo>
                  <a:lnTo>
                    <a:pt x="1560" y="121"/>
                  </a:lnTo>
                  <a:lnTo>
                    <a:pt x="1554" y="124"/>
                  </a:lnTo>
                  <a:lnTo>
                    <a:pt x="1547" y="125"/>
                  </a:lnTo>
                  <a:lnTo>
                    <a:pt x="1539" y="124"/>
                  </a:lnTo>
                  <a:lnTo>
                    <a:pt x="1532" y="121"/>
                  </a:lnTo>
                  <a:lnTo>
                    <a:pt x="1527" y="118"/>
                  </a:lnTo>
                  <a:lnTo>
                    <a:pt x="1522" y="113"/>
                  </a:lnTo>
                  <a:lnTo>
                    <a:pt x="1518" y="106"/>
                  </a:lnTo>
                  <a:lnTo>
                    <a:pt x="1516" y="100"/>
                  </a:lnTo>
                  <a:lnTo>
                    <a:pt x="1514" y="93"/>
                  </a:lnTo>
                  <a:lnTo>
                    <a:pt x="1514" y="85"/>
                  </a:lnTo>
                  <a:lnTo>
                    <a:pt x="1514" y="78"/>
                  </a:lnTo>
                  <a:lnTo>
                    <a:pt x="1516" y="70"/>
                  </a:lnTo>
                  <a:lnTo>
                    <a:pt x="1518" y="64"/>
                  </a:lnTo>
                  <a:lnTo>
                    <a:pt x="1522" y="58"/>
                  </a:lnTo>
                  <a:lnTo>
                    <a:pt x="1527" y="53"/>
                  </a:lnTo>
                  <a:lnTo>
                    <a:pt x="1532" y="49"/>
                  </a:lnTo>
                  <a:lnTo>
                    <a:pt x="1539" y="46"/>
                  </a:lnTo>
                  <a:lnTo>
                    <a:pt x="1547" y="45"/>
                  </a:lnTo>
                  <a:close/>
                  <a:moveTo>
                    <a:pt x="1547" y="36"/>
                  </a:moveTo>
                  <a:lnTo>
                    <a:pt x="1536" y="37"/>
                  </a:lnTo>
                  <a:lnTo>
                    <a:pt x="1528" y="40"/>
                  </a:lnTo>
                  <a:lnTo>
                    <a:pt x="1520" y="44"/>
                  </a:lnTo>
                  <a:lnTo>
                    <a:pt x="1514" y="50"/>
                  </a:lnTo>
                  <a:lnTo>
                    <a:pt x="1509" y="58"/>
                  </a:lnTo>
                  <a:lnTo>
                    <a:pt x="1506" y="66"/>
                  </a:lnTo>
                  <a:lnTo>
                    <a:pt x="1503" y="76"/>
                  </a:lnTo>
                  <a:lnTo>
                    <a:pt x="1502" y="85"/>
                  </a:lnTo>
                  <a:lnTo>
                    <a:pt x="1503" y="95"/>
                  </a:lnTo>
                  <a:lnTo>
                    <a:pt x="1506" y="104"/>
                  </a:lnTo>
                  <a:lnTo>
                    <a:pt x="1509" y="113"/>
                  </a:lnTo>
                  <a:lnTo>
                    <a:pt x="1514" y="120"/>
                  </a:lnTo>
                  <a:lnTo>
                    <a:pt x="1520" y="126"/>
                  </a:lnTo>
                  <a:lnTo>
                    <a:pt x="1528" y="130"/>
                  </a:lnTo>
                  <a:lnTo>
                    <a:pt x="1532" y="133"/>
                  </a:lnTo>
                  <a:lnTo>
                    <a:pt x="1536" y="134"/>
                  </a:lnTo>
                  <a:lnTo>
                    <a:pt x="1541" y="134"/>
                  </a:lnTo>
                  <a:lnTo>
                    <a:pt x="1547" y="135"/>
                  </a:lnTo>
                  <a:lnTo>
                    <a:pt x="1556" y="134"/>
                  </a:lnTo>
                  <a:lnTo>
                    <a:pt x="1566" y="130"/>
                  </a:lnTo>
                  <a:lnTo>
                    <a:pt x="1573" y="126"/>
                  </a:lnTo>
                  <a:lnTo>
                    <a:pt x="1579" y="120"/>
                  </a:lnTo>
                  <a:lnTo>
                    <a:pt x="1585" y="113"/>
                  </a:lnTo>
                  <a:lnTo>
                    <a:pt x="1588" y="104"/>
                  </a:lnTo>
                  <a:lnTo>
                    <a:pt x="1590" y="95"/>
                  </a:lnTo>
                  <a:lnTo>
                    <a:pt x="1591" y="85"/>
                  </a:lnTo>
                  <a:lnTo>
                    <a:pt x="1590" y="76"/>
                  </a:lnTo>
                  <a:lnTo>
                    <a:pt x="1588" y="66"/>
                  </a:lnTo>
                  <a:lnTo>
                    <a:pt x="1585" y="58"/>
                  </a:lnTo>
                  <a:lnTo>
                    <a:pt x="1579" y="50"/>
                  </a:lnTo>
                  <a:lnTo>
                    <a:pt x="1573" y="44"/>
                  </a:lnTo>
                  <a:lnTo>
                    <a:pt x="1566" y="40"/>
                  </a:lnTo>
                  <a:lnTo>
                    <a:pt x="1556" y="37"/>
                  </a:lnTo>
                  <a:lnTo>
                    <a:pt x="1547" y="36"/>
                  </a:lnTo>
                  <a:close/>
                  <a:moveTo>
                    <a:pt x="1633" y="131"/>
                  </a:moveTo>
                  <a:lnTo>
                    <a:pt x="1645" y="131"/>
                  </a:lnTo>
                  <a:lnTo>
                    <a:pt x="1679" y="39"/>
                  </a:lnTo>
                  <a:lnTo>
                    <a:pt x="1668" y="39"/>
                  </a:lnTo>
                  <a:lnTo>
                    <a:pt x="1639" y="120"/>
                  </a:lnTo>
                  <a:lnTo>
                    <a:pt x="1638" y="120"/>
                  </a:lnTo>
                  <a:lnTo>
                    <a:pt x="1610" y="39"/>
                  </a:lnTo>
                  <a:lnTo>
                    <a:pt x="1597" y="39"/>
                  </a:lnTo>
                  <a:lnTo>
                    <a:pt x="1633" y="131"/>
                  </a:lnTo>
                  <a:close/>
                  <a:moveTo>
                    <a:pt x="1697" y="79"/>
                  </a:moveTo>
                  <a:lnTo>
                    <a:pt x="1698" y="73"/>
                  </a:lnTo>
                  <a:lnTo>
                    <a:pt x="1700" y="66"/>
                  </a:lnTo>
                  <a:lnTo>
                    <a:pt x="1703" y="61"/>
                  </a:lnTo>
                  <a:lnTo>
                    <a:pt x="1707" y="56"/>
                  </a:lnTo>
                  <a:lnTo>
                    <a:pt x="1711" y="51"/>
                  </a:lnTo>
                  <a:lnTo>
                    <a:pt x="1716" y="48"/>
                  </a:lnTo>
                  <a:lnTo>
                    <a:pt x="1721" y="46"/>
                  </a:lnTo>
                  <a:lnTo>
                    <a:pt x="1728" y="45"/>
                  </a:lnTo>
                  <a:lnTo>
                    <a:pt x="1734" y="46"/>
                  </a:lnTo>
                  <a:lnTo>
                    <a:pt x="1740" y="48"/>
                  </a:lnTo>
                  <a:lnTo>
                    <a:pt x="1746" y="51"/>
                  </a:lnTo>
                  <a:lnTo>
                    <a:pt x="1750" y="56"/>
                  </a:lnTo>
                  <a:lnTo>
                    <a:pt x="1753" y="61"/>
                  </a:lnTo>
                  <a:lnTo>
                    <a:pt x="1755" y="66"/>
                  </a:lnTo>
                  <a:lnTo>
                    <a:pt x="1757" y="73"/>
                  </a:lnTo>
                  <a:lnTo>
                    <a:pt x="1757" y="79"/>
                  </a:lnTo>
                  <a:lnTo>
                    <a:pt x="1697" y="79"/>
                  </a:lnTo>
                  <a:close/>
                  <a:moveTo>
                    <a:pt x="1769" y="88"/>
                  </a:moveTo>
                  <a:lnTo>
                    <a:pt x="1769" y="79"/>
                  </a:lnTo>
                  <a:lnTo>
                    <a:pt x="1767" y="69"/>
                  </a:lnTo>
                  <a:lnTo>
                    <a:pt x="1765" y="60"/>
                  </a:lnTo>
                  <a:lnTo>
                    <a:pt x="1760" y="53"/>
                  </a:lnTo>
                  <a:lnTo>
                    <a:pt x="1757" y="48"/>
                  </a:lnTo>
                  <a:lnTo>
                    <a:pt x="1754" y="45"/>
                  </a:lnTo>
                  <a:lnTo>
                    <a:pt x="1751" y="43"/>
                  </a:lnTo>
                  <a:lnTo>
                    <a:pt x="1747" y="41"/>
                  </a:lnTo>
                  <a:lnTo>
                    <a:pt x="1742" y="39"/>
                  </a:lnTo>
                  <a:lnTo>
                    <a:pt x="1738" y="37"/>
                  </a:lnTo>
                  <a:lnTo>
                    <a:pt x="1733" y="37"/>
                  </a:lnTo>
                  <a:lnTo>
                    <a:pt x="1728" y="36"/>
                  </a:lnTo>
                  <a:lnTo>
                    <a:pt x="1722" y="37"/>
                  </a:lnTo>
                  <a:lnTo>
                    <a:pt x="1718" y="37"/>
                  </a:lnTo>
                  <a:lnTo>
                    <a:pt x="1713" y="39"/>
                  </a:lnTo>
                  <a:lnTo>
                    <a:pt x="1709" y="40"/>
                  </a:lnTo>
                  <a:lnTo>
                    <a:pt x="1701" y="45"/>
                  </a:lnTo>
                  <a:lnTo>
                    <a:pt x="1696" y="51"/>
                  </a:lnTo>
                  <a:lnTo>
                    <a:pt x="1692" y="59"/>
                  </a:lnTo>
                  <a:lnTo>
                    <a:pt x="1689" y="67"/>
                  </a:lnTo>
                  <a:lnTo>
                    <a:pt x="1687" y="76"/>
                  </a:lnTo>
                  <a:lnTo>
                    <a:pt x="1686" y="85"/>
                  </a:lnTo>
                  <a:lnTo>
                    <a:pt x="1687" y="95"/>
                  </a:lnTo>
                  <a:lnTo>
                    <a:pt x="1689" y="104"/>
                  </a:lnTo>
                  <a:lnTo>
                    <a:pt x="1692" y="113"/>
                  </a:lnTo>
                  <a:lnTo>
                    <a:pt x="1696" y="120"/>
                  </a:lnTo>
                  <a:lnTo>
                    <a:pt x="1701" y="126"/>
                  </a:lnTo>
                  <a:lnTo>
                    <a:pt x="1709" y="130"/>
                  </a:lnTo>
                  <a:lnTo>
                    <a:pt x="1713" y="133"/>
                  </a:lnTo>
                  <a:lnTo>
                    <a:pt x="1718" y="134"/>
                  </a:lnTo>
                  <a:lnTo>
                    <a:pt x="1722" y="134"/>
                  </a:lnTo>
                  <a:lnTo>
                    <a:pt x="1728" y="135"/>
                  </a:lnTo>
                  <a:lnTo>
                    <a:pt x="1736" y="134"/>
                  </a:lnTo>
                  <a:lnTo>
                    <a:pt x="1743" y="133"/>
                  </a:lnTo>
                  <a:lnTo>
                    <a:pt x="1750" y="129"/>
                  </a:lnTo>
                  <a:lnTo>
                    <a:pt x="1755" y="125"/>
                  </a:lnTo>
                  <a:lnTo>
                    <a:pt x="1759" y="121"/>
                  </a:lnTo>
                  <a:lnTo>
                    <a:pt x="1763" y="115"/>
                  </a:lnTo>
                  <a:lnTo>
                    <a:pt x="1767" y="108"/>
                  </a:lnTo>
                  <a:lnTo>
                    <a:pt x="1769" y="101"/>
                  </a:lnTo>
                  <a:lnTo>
                    <a:pt x="1757" y="101"/>
                  </a:lnTo>
                  <a:lnTo>
                    <a:pt x="1755" y="106"/>
                  </a:lnTo>
                  <a:lnTo>
                    <a:pt x="1753" y="110"/>
                  </a:lnTo>
                  <a:lnTo>
                    <a:pt x="1751" y="115"/>
                  </a:lnTo>
                  <a:lnTo>
                    <a:pt x="1748" y="118"/>
                  </a:lnTo>
                  <a:lnTo>
                    <a:pt x="1743" y="121"/>
                  </a:lnTo>
                  <a:lnTo>
                    <a:pt x="1739" y="123"/>
                  </a:lnTo>
                  <a:lnTo>
                    <a:pt x="1734" y="124"/>
                  </a:lnTo>
                  <a:lnTo>
                    <a:pt x="1728" y="125"/>
                  </a:lnTo>
                  <a:lnTo>
                    <a:pt x="1720" y="124"/>
                  </a:lnTo>
                  <a:lnTo>
                    <a:pt x="1714" y="121"/>
                  </a:lnTo>
                  <a:lnTo>
                    <a:pt x="1709" y="118"/>
                  </a:lnTo>
                  <a:lnTo>
                    <a:pt x="1705" y="113"/>
                  </a:lnTo>
                  <a:lnTo>
                    <a:pt x="1701" y="107"/>
                  </a:lnTo>
                  <a:lnTo>
                    <a:pt x="1699" y="101"/>
                  </a:lnTo>
                  <a:lnTo>
                    <a:pt x="1698" y="95"/>
                  </a:lnTo>
                  <a:lnTo>
                    <a:pt x="1697" y="88"/>
                  </a:lnTo>
                  <a:lnTo>
                    <a:pt x="1769" y="88"/>
                  </a:lnTo>
                  <a:close/>
                  <a:moveTo>
                    <a:pt x="1783" y="131"/>
                  </a:moveTo>
                  <a:lnTo>
                    <a:pt x="1795" y="131"/>
                  </a:lnTo>
                  <a:lnTo>
                    <a:pt x="1795" y="78"/>
                  </a:lnTo>
                  <a:lnTo>
                    <a:pt x="1796" y="70"/>
                  </a:lnTo>
                  <a:lnTo>
                    <a:pt x="1797" y="65"/>
                  </a:lnTo>
                  <a:lnTo>
                    <a:pt x="1800" y="59"/>
                  </a:lnTo>
                  <a:lnTo>
                    <a:pt x="1803" y="55"/>
                  </a:lnTo>
                  <a:lnTo>
                    <a:pt x="1808" y="50"/>
                  </a:lnTo>
                  <a:lnTo>
                    <a:pt x="1812" y="48"/>
                  </a:lnTo>
                  <a:lnTo>
                    <a:pt x="1818" y="46"/>
                  </a:lnTo>
                  <a:lnTo>
                    <a:pt x="1825" y="45"/>
                  </a:lnTo>
                  <a:lnTo>
                    <a:pt x="1831" y="46"/>
                  </a:lnTo>
                  <a:lnTo>
                    <a:pt x="1836" y="47"/>
                  </a:lnTo>
                  <a:lnTo>
                    <a:pt x="1840" y="50"/>
                  </a:lnTo>
                  <a:lnTo>
                    <a:pt x="1843" y="54"/>
                  </a:lnTo>
                  <a:lnTo>
                    <a:pt x="1846" y="58"/>
                  </a:lnTo>
                  <a:lnTo>
                    <a:pt x="1847" y="63"/>
                  </a:lnTo>
                  <a:lnTo>
                    <a:pt x="1848" y="68"/>
                  </a:lnTo>
                  <a:lnTo>
                    <a:pt x="1848" y="74"/>
                  </a:lnTo>
                  <a:lnTo>
                    <a:pt x="1848" y="131"/>
                  </a:lnTo>
                  <a:lnTo>
                    <a:pt x="1859" y="131"/>
                  </a:lnTo>
                  <a:lnTo>
                    <a:pt x="1859" y="71"/>
                  </a:lnTo>
                  <a:lnTo>
                    <a:pt x="1859" y="64"/>
                  </a:lnTo>
                  <a:lnTo>
                    <a:pt x="1858" y="57"/>
                  </a:lnTo>
                  <a:lnTo>
                    <a:pt x="1855" y="50"/>
                  </a:lnTo>
                  <a:lnTo>
                    <a:pt x="1852" y="45"/>
                  </a:lnTo>
                  <a:lnTo>
                    <a:pt x="1848" y="42"/>
                  </a:lnTo>
                  <a:lnTo>
                    <a:pt x="1841" y="39"/>
                  </a:lnTo>
                  <a:lnTo>
                    <a:pt x="1834" y="37"/>
                  </a:lnTo>
                  <a:lnTo>
                    <a:pt x="1826" y="36"/>
                  </a:lnTo>
                  <a:lnTo>
                    <a:pt x="1820" y="37"/>
                  </a:lnTo>
                  <a:lnTo>
                    <a:pt x="1816" y="38"/>
                  </a:lnTo>
                  <a:lnTo>
                    <a:pt x="1811" y="39"/>
                  </a:lnTo>
                  <a:lnTo>
                    <a:pt x="1808" y="41"/>
                  </a:lnTo>
                  <a:lnTo>
                    <a:pt x="1803" y="44"/>
                  </a:lnTo>
                  <a:lnTo>
                    <a:pt x="1800" y="47"/>
                  </a:lnTo>
                  <a:lnTo>
                    <a:pt x="1797" y="50"/>
                  </a:lnTo>
                  <a:lnTo>
                    <a:pt x="1796" y="55"/>
                  </a:lnTo>
                  <a:lnTo>
                    <a:pt x="1795" y="55"/>
                  </a:lnTo>
                  <a:lnTo>
                    <a:pt x="1795" y="39"/>
                  </a:lnTo>
                  <a:lnTo>
                    <a:pt x="1783" y="39"/>
                  </a:lnTo>
                  <a:lnTo>
                    <a:pt x="1783" y="131"/>
                  </a:lnTo>
                  <a:close/>
                  <a:moveTo>
                    <a:pt x="1881" y="21"/>
                  </a:moveTo>
                  <a:lnTo>
                    <a:pt x="1892" y="21"/>
                  </a:lnTo>
                  <a:lnTo>
                    <a:pt x="1892" y="3"/>
                  </a:lnTo>
                  <a:lnTo>
                    <a:pt x="1881" y="3"/>
                  </a:lnTo>
                  <a:lnTo>
                    <a:pt x="1881" y="21"/>
                  </a:lnTo>
                  <a:close/>
                  <a:moveTo>
                    <a:pt x="1881" y="131"/>
                  </a:moveTo>
                  <a:lnTo>
                    <a:pt x="1892" y="131"/>
                  </a:lnTo>
                  <a:lnTo>
                    <a:pt x="1892" y="39"/>
                  </a:lnTo>
                  <a:lnTo>
                    <a:pt x="1881" y="39"/>
                  </a:lnTo>
                  <a:lnTo>
                    <a:pt x="1881" y="131"/>
                  </a:lnTo>
                  <a:close/>
                  <a:moveTo>
                    <a:pt x="1914" y="21"/>
                  </a:moveTo>
                  <a:lnTo>
                    <a:pt x="1926" y="21"/>
                  </a:lnTo>
                  <a:lnTo>
                    <a:pt x="1926" y="3"/>
                  </a:lnTo>
                  <a:lnTo>
                    <a:pt x="1914" y="3"/>
                  </a:lnTo>
                  <a:lnTo>
                    <a:pt x="1914" y="21"/>
                  </a:lnTo>
                  <a:close/>
                  <a:moveTo>
                    <a:pt x="1914" y="143"/>
                  </a:moveTo>
                  <a:lnTo>
                    <a:pt x="1914" y="148"/>
                  </a:lnTo>
                  <a:lnTo>
                    <a:pt x="1913" y="153"/>
                  </a:lnTo>
                  <a:lnTo>
                    <a:pt x="1911" y="155"/>
                  </a:lnTo>
                  <a:lnTo>
                    <a:pt x="1910" y="156"/>
                  </a:lnTo>
                  <a:lnTo>
                    <a:pt x="1907" y="156"/>
                  </a:lnTo>
                  <a:lnTo>
                    <a:pt x="1905" y="157"/>
                  </a:lnTo>
                  <a:lnTo>
                    <a:pt x="1901" y="157"/>
                  </a:lnTo>
                  <a:lnTo>
                    <a:pt x="1898" y="157"/>
                  </a:lnTo>
                  <a:lnTo>
                    <a:pt x="1898" y="165"/>
                  </a:lnTo>
                  <a:lnTo>
                    <a:pt x="1901" y="166"/>
                  </a:lnTo>
                  <a:lnTo>
                    <a:pt x="1906" y="166"/>
                  </a:lnTo>
                  <a:lnTo>
                    <a:pt x="1911" y="165"/>
                  </a:lnTo>
                  <a:lnTo>
                    <a:pt x="1916" y="164"/>
                  </a:lnTo>
                  <a:lnTo>
                    <a:pt x="1919" y="162"/>
                  </a:lnTo>
                  <a:lnTo>
                    <a:pt x="1921" y="159"/>
                  </a:lnTo>
                  <a:lnTo>
                    <a:pt x="1923" y="155"/>
                  </a:lnTo>
                  <a:lnTo>
                    <a:pt x="1925" y="150"/>
                  </a:lnTo>
                  <a:lnTo>
                    <a:pt x="1926" y="145"/>
                  </a:lnTo>
                  <a:lnTo>
                    <a:pt x="1926" y="140"/>
                  </a:lnTo>
                  <a:lnTo>
                    <a:pt x="1926" y="39"/>
                  </a:lnTo>
                  <a:lnTo>
                    <a:pt x="1914" y="39"/>
                  </a:lnTo>
                  <a:lnTo>
                    <a:pt x="1914" y="143"/>
                  </a:lnTo>
                  <a:close/>
                  <a:moveTo>
                    <a:pt x="1954" y="79"/>
                  </a:moveTo>
                  <a:lnTo>
                    <a:pt x="1955" y="73"/>
                  </a:lnTo>
                  <a:lnTo>
                    <a:pt x="1957" y="66"/>
                  </a:lnTo>
                  <a:lnTo>
                    <a:pt x="1959" y="61"/>
                  </a:lnTo>
                  <a:lnTo>
                    <a:pt x="1964" y="56"/>
                  </a:lnTo>
                  <a:lnTo>
                    <a:pt x="1968" y="51"/>
                  </a:lnTo>
                  <a:lnTo>
                    <a:pt x="1972" y="48"/>
                  </a:lnTo>
                  <a:lnTo>
                    <a:pt x="1978" y="46"/>
                  </a:lnTo>
                  <a:lnTo>
                    <a:pt x="1985" y="45"/>
                  </a:lnTo>
                  <a:lnTo>
                    <a:pt x="1991" y="46"/>
                  </a:lnTo>
                  <a:lnTo>
                    <a:pt x="1997" y="48"/>
                  </a:lnTo>
                  <a:lnTo>
                    <a:pt x="2001" y="51"/>
                  </a:lnTo>
                  <a:lnTo>
                    <a:pt x="2006" y="56"/>
                  </a:lnTo>
                  <a:lnTo>
                    <a:pt x="2010" y="61"/>
                  </a:lnTo>
                  <a:lnTo>
                    <a:pt x="2012" y="66"/>
                  </a:lnTo>
                  <a:lnTo>
                    <a:pt x="2014" y="73"/>
                  </a:lnTo>
                  <a:lnTo>
                    <a:pt x="2014" y="79"/>
                  </a:lnTo>
                  <a:lnTo>
                    <a:pt x="1954" y="79"/>
                  </a:lnTo>
                  <a:close/>
                  <a:moveTo>
                    <a:pt x="2026" y="88"/>
                  </a:moveTo>
                  <a:lnTo>
                    <a:pt x="2026" y="79"/>
                  </a:lnTo>
                  <a:lnTo>
                    <a:pt x="2024" y="69"/>
                  </a:lnTo>
                  <a:lnTo>
                    <a:pt x="2020" y="60"/>
                  </a:lnTo>
                  <a:lnTo>
                    <a:pt x="2016" y="53"/>
                  </a:lnTo>
                  <a:lnTo>
                    <a:pt x="2014" y="48"/>
                  </a:lnTo>
                  <a:lnTo>
                    <a:pt x="2011" y="45"/>
                  </a:lnTo>
                  <a:lnTo>
                    <a:pt x="2008" y="43"/>
                  </a:lnTo>
                  <a:lnTo>
                    <a:pt x="2004" y="41"/>
                  </a:lnTo>
                  <a:lnTo>
                    <a:pt x="1999" y="39"/>
                  </a:lnTo>
                  <a:lnTo>
                    <a:pt x="1995" y="37"/>
                  </a:lnTo>
                  <a:lnTo>
                    <a:pt x="1990" y="37"/>
                  </a:lnTo>
                  <a:lnTo>
                    <a:pt x="1985" y="36"/>
                  </a:lnTo>
                  <a:lnTo>
                    <a:pt x="1979" y="37"/>
                  </a:lnTo>
                  <a:lnTo>
                    <a:pt x="1974" y="37"/>
                  </a:lnTo>
                  <a:lnTo>
                    <a:pt x="1970" y="39"/>
                  </a:lnTo>
                  <a:lnTo>
                    <a:pt x="1966" y="40"/>
                  </a:lnTo>
                  <a:lnTo>
                    <a:pt x="1958" y="45"/>
                  </a:lnTo>
                  <a:lnTo>
                    <a:pt x="1953" y="51"/>
                  </a:lnTo>
                  <a:lnTo>
                    <a:pt x="1948" y="59"/>
                  </a:lnTo>
                  <a:lnTo>
                    <a:pt x="1946" y="67"/>
                  </a:lnTo>
                  <a:lnTo>
                    <a:pt x="1944" y="76"/>
                  </a:lnTo>
                  <a:lnTo>
                    <a:pt x="1942" y="85"/>
                  </a:lnTo>
                  <a:lnTo>
                    <a:pt x="1944" y="95"/>
                  </a:lnTo>
                  <a:lnTo>
                    <a:pt x="1946" y="104"/>
                  </a:lnTo>
                  <a:lnTo>
                    <a:pt x="1948" y="113"/>
                  </a:lnTo>
                  <a:lnTo>
                    <a:pt x="1953" y="120"/>
                  </a:lnTo>
                  <a:lnTo>
                    <a:pt x="1958" y="126"/>
                  </a:lnTo>
                  <a:lnTo>
                    <a:pt x="1966" y="130"/>
                  </a:lnTo>
                  <a:lnTo>
                    <a:pt x="1970" y="133"/>
                  </a:lnTo>
                  <a:lnTo>
                    <a:pt x="1974" y="134"/>
                  </a:lnTo>
                  <a:lnTo>
                    <a:pt x="1979" y="134"/>
                  </a:lnTo>
                  <a:lnTo>
                    <a:pt x="1985" y="135"/>
                  </a:lnTo>
                  <a:lnTo>
                    <a:pt x="1993" y="134"/>
                  </a:lnTo>
                  <a:lnTo>
                    <a:pt x="2000" y="133"/>
                  </a:lnTo>
                  <a:lnTo>
                    <a:pt x="2007" y="129"/>
                  </a:lnTo>
                  <a:lnTo>
                    <a:pt x="2012" y="125"/>
                  </a:lnTo>
                  <a:lnTo>
                    <a:pt x="2016" y="121"/>
                  </a:lnTo>
                  <a:lnTo>
                    <a:pt x="2020" y="115"/>
                  </a:lnTo>
                  <a:lnTo>
                    <a:pt x="2024" y="108"/>
                  </a:lnTo>
                  <a:lnTo>
                    <a:pt x="2026" y="101"/>
                  </a:lnTo>
                  <a:lnTo>
                    <a:pt x="2014" y="101"/>
                  </a:lnTo>
                  <a:lnTo>
                    <a:pt x="2012" y="106"/>
                  </a:lnTo>
                  <a:lnTo>
                    <a:pt x="2010" y="110"/>
                  </a:lnTo>
                  <a:lnTo>
                    <a:pt x="2008" y="115"/>
                  </a:lnTo>
                  <a:lnTo>
                    <a:pt x="2005" y="118"/>
                  </a:lnTo>
                  <a:lnTo>
                    <a:pt x="2000" y="121"/>
                  </a:lnTo>
                  <a:lnTo>
                    <a:pt x="1996" y="123"/>
                  </a:lnTo>
                  <a:lnTo>
                    <a:pt x="1991" y="124"/>
                  </a:lnTo>
                  <a:lnTo>
                    <a:pt x="1985" y="125"/>
                  </a:lnTo>
                  <a:lnTo>
                    <a:pt x="1977" y="124"/>
                  </a:lnTo>
                  <a:lnTo>
                    <a:pt x="1971" y="121"/>
                  </a:lnTo>
                  <a:lnTo>
                    <a:pt x="1966" y="118"/>
                  </a:lnTo>
                  <a:lnTo>
                    <a:pt x="1961" y="113"/>
                  </a:lnTo>
                  <a:lnTo>
                    <a:pt x="1958" y="107"/>
                  </a:lnTo>
                  <a:lnTo>
                    <a:pt x="1956" y="101"/>
                  </a:lnTo>
                  <a:lnTo>
                    <a:pt x="1954" y="95"/>
                  </a:lnTo>
                  <a:lnTo>
                    <a:pt x="1954" y="88"/>
                  </a:lnTo>
                  <a:lnTo>
                    <a:pt x="2026" y="88"/>
                  </a:lnTo>
                  <a:close/>
                </a:path>
              </a:pathLst>
            </a:custGeom>
            <a:solidFill>
              <a:srgbClr val="393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0164" y="1869"/>
              <a:ext cx="1221" cy="163"/>
            </a:xfrm>
            <a:custGeom>
              <a:avLst/>
              <a:gdLst>
                <a:gd name="T0" fmla="*/ 103 w 1221"/>
                <a:gd name="T1" fmla="*/ 59 h 163"/>
                <a:gd name="T2" fmla="*/ 150 w 1221"/>
                <a:gd name="T3" fmla="*/ 52 h 163"/>
                <a:gd name="T4" fmla="*/ 96 w 1221"/>
                <a:gd name="T5" fmla="*/ 84 h 163"/>
                <a:gd name="T6" fmla="*/ 118 w 1221"/>
                <a:gd name="T7" fmla="*/ 131 h 163"/>
                <a:gd name="T8" fmla="*/ 166 w 1221"/>
                <a:gd name="T9" fmla="*/ 128 h 163"/>
                <a:gd name="T10" fmla="*/ 156 w 1221"/>
                <a:gd name="T11" fmla="*/ 42 h 163"/>
                <a:gd name="T12" fmla="*/ 91 w 1221"/>
                <a:gd name="T13" fmla="*/ 64 h 163"/>
                <a:gd name="T14" fmla="*/ 108 w 1221"/>
                <a:gd name="T15" fmla="*/ 119 h 163"/>
                <a:gd name="T16" fmla="*/ 142 w 1221"/>
                <a:gd name="T17" fmla="*/ 82 h 163"/>
                <a:gd name="T18" fmla="*/ 305 w 1221"/>
                <a:gd name="T19" fmla="*/ 119 h 163"/>
                <a:gd name="T20" fmla="*/ 364 w 1221"/>
                <a:gd name="T21" fmla="*/ 43 h 163"/>
                <a:gd name="T22" fmla="*/ 354 w 1221"/>
                <a:gd name="T23" fmla="*/ 76 h 163"/>
                <a:gd name="T24" fmla="*/ 323 w 1221"/>
                <a:gd name="T25" fmla="*/ 125 h 163"/>
                <a:gd name="T26" fmla="*/ 382 w 1221"/>
                <a:gd name="T27" fmla="*/ 124 h 163"/>
                <a:gd name="T28" fmla="*/ 390 w 1221"/>
                <a:gd name="T29" fmla="*/ 112 h 163"/>
                <a:gd name="T30" fmla="*/ 329 w 1221"/>
                <a:gd name="T31" fmla="*/ 41 h 163"/>
                <a:gd name="T32" fmla="*/ 352 w 1221"/>
                <a:gd name="T33" fmla="*/ 121 h 163"/>
                <a:gd name="T34" fmla="*/ 329 w 1221"/>
                <a:gd name="T35" fmla="*/ 92 h 163"/>
                <a:gd name="T36" fmla="*/ 426 w 1221"/>
                <a:gd name="T37" fmla="*/ 116 h 163"/>
                <a:gd name="T38" fmla="*/ 488 w 1221"/>
                <a:gd name="T39" fmla="*/ 117 h 163"/>
                <a:gd name="T40" fmla="*/ 462 w 1221"/>
                <a:gd name="T41" fmla="*/ 33 h 163"/>
                <a:gd name="T42" fmla="*/ 412 w 1221"/>
                <a:gd name="T43" fmla="*/ 163 h 163"/>
                <a:gd name="T44" fmla="*/ 431 w 1221"/>
                <a:gd name="T45" fmla="*/ 109 h 163"/>
                <a:gd name="T46" fmla="*/ 464 w 1221"/>
                <a:gd name="T47" fmla="*/ 43 h 163"/>
                <a:gd name="T48" fmla="*/ 583 w 1221"/>
                <a:gd name="T49" fmla="*/ 61 h 163"/>
                <a:gd name="T50" fmla="*/ 541 w 1221"/>
                <a:gd name="T51" fmla="*/ 119 h 163"/>
                <a:gd name="T52" fmla="*/ 547 w 1221"/>
                <a:gd name="T53" fmla="*/ 43 h 163"/>
                <a:gd name="T54" fmla="*/ 517 w 1221"/>
                <a:gd name="T55" fmla="*/ 109 h 163"/>
                <a:gd name="T56" fmla="*/ 596 w 1221"/>
                <a:gd name="T57" fmla="*/ 101 h 163"/>
                <a:gd name="T58" fmla="*/ 679 w 1221"/>
                <a:gd name="T59" fmla="*/ 49 h 163"/>
                <a:gd name="T60" fmla="*/ 614 w 1221"/>
                <a:gd name="T61" fmla="*/ 52 h 163"/>
                <a:gd name="T62" fmla="*/ 671 w 1221"/>
                <a:gd name="T63" fmla="*/ 94 h 163"/>
                <a:gd name="T64" fmla="*/ 638 w 1221"/>
                <a:gd name="T65" fmla="*/ 120 h 163"/>
                <a:gd name="T66" fmla="*/ 634 w 1221"/>
                <a:gd name="T67" fmla="*/ 129 h 163"/>
                <a:gd name="T68" fmla="*/ 681 w 1221"/>
                <a:gd name="T69" fmla="*/ 88 h 163"/>
                <a:gd name="T70" fmla="*/ 626 w 1221"/>
                <a:gd name="T71" fmla="*/ 55 h 163"/>
                <a:gd name="T72" fmla="*/ 671 w 1221"/>
                <a:gd name="T73" fmla="*/ 63 h 163"/>
                <a:gd name="T74" fmla="*/ 806 w 1221"/>
                <a:gd name="T75" fmla="*/ 67 h 163"/>
                <a:gd name="T76" fmla="*/ 755 w 1221"/>
                <a:gd name="T77" fmla="*/ 114 h 163"/>
                <a:gd name="T78" fmla="*/ 775 w 1221"/>
                <a:gd name="T79" fmla="*/ 43 h 163"/>
                <a:gd name="T80" fmla="*/ 743 w 1221"/>
                <a:gd name="T81" fmla="*/ 117 h 163"/>
                <a:gd name="T82" fmla="*/ 818 w 1221"/>
                <a:gd name="T83" fmla="*/ 91 h 163"/>
                <a:gd name="T84" fmla="*/ 896 w 1221"/>
                <a:gd name="T85" fmla="*/ 36 h 163"/>
                <a:gd name="T86" fmla="*/ 949 w 1221"/>
                <a:gd name="T87" fmla="*/ 43 h 163"/>
                <a:gd name="T88" fmla="*/ 974 w 1221"/>
                <a:gd name="T89" fmla="*/ 71 h 163"/>
                <a:gd name="T90" fmla="*/ 914 w 1221"/>
                <a:gd name="T91" fmla="*/ 110 h 163"/>
                <a:gd name="T92" fmla="*/ 978 w 1221"/>
                <a:gd name="T93" fmla="*/ 112 h 163"/>
                <a:gd name="T94" fmla="*/ 993 w 1221"/>
                <a:gd name="T95" fmla="*/ 119 h 163"/>
                <a:gd name="T96" fmla="*/ 948 w 1221"/>
                <a:gd name="T97" fmla="*/ 33 h 163"/>
                <a:gd name="T98" fmla="*/ 969 w 1221"/>
                <a:gd name="T99" fmla="*/ 113 h 163"/>
                <a:gd name="T100" fmla="*/ 926 w 1221"/>
                <a:gd name="T101" fmla="*/ 100 h 163"/>
                <a:gd name="T102" fmla="*/ 1024 w 1221"/>
                <a:gd name="T103" fmla="*/ 128 h 163"/>
                <a:gd name="T104" fmla="*/ 1071 w 1221"/>
                <a:gd name="T105" fmla="*/ 50 h 163"/>
                <a:gd name="T106" fmla="*/ 1070 w 1221"/>
                <a:gd name="T107" fmla="*/ 36 h 163"/>
                <a:gd name="T108" fmla="*/ 1012 w 1221"/>
                <a:gd name="T109" fmla="*/ 36 h 163"/>
                <a:gd name="T110" fmla="*/ 1100 w 1221"/>
                <a:gd name="T111" fmla="*/ 153 h 163"/>
                <a:gd name="T112" fmla="*/ 1121 w 1221"/>
                <a:gd name="T113" fmla="*/ 138 h 163"/>
                <a:gd name="T114" fmla="*/ 1186 w 1221"/>
                <a:gd name="T115" fmla="*/ 43 h 163"/>
                <a:gd name="T116" fmla="*/ 1211 w 1221"/>
                <a:gd name="T117" fmla="*/ 49 h 163"/>
                <a:gd name="T118" fmla="*/ 1153 w 1221"/>
                <a:gd name="T119" fmla="*/ 42 h 163"/>
                <a:gd name="T120" fmla="*/ 1169 w 1221"/>
                <a:gd name="T121" fmla="*/ 130 h 163"/>
                <a:gd name="T122" fmla="*/ 1205 w 1221"/>
                <a:gd name="T123" fmla="*/ 107 h 163"/>
                <a:gd name="T124" fmla="*/ 1149 w 1221"/>
                <a:gd name="T125" fmla="*/ 9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1" h="163">
                  <a:moveTo>
                    <a:pt x="75" y="44"/>
                  </a:moveTo>
                  <a:lnTo>
                    <a:pt x="75" y="36"/>
                  </a:lnTo>
                  <a:lnTo>
                    <a:pt x="5" y="36"/>
                  </a:lnTo>
                  <a:lnTo>
                    <a:pt x="5" y="45"/>
                  </a:lnTo>
                  <a:lnTo>
                    <a:pt x="62" y="45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78" y="128"/>
                  </a:lnTo>
                  <a:lnTo>
                    <a:pt x="78" y="119"/>
                  </a:lnTo>
                  <a:lnTo>
                    <a:pt x="14" y="119"/>
                  </a:lnTo>
                  <a:lnTo>
                    <a:pt x="75" y="44"/>
                  </a:lnTo>
                  <a:close/>
                  <a:moveTo>
                    <a:pt x="103" y="64"/>
                  </a:moveTo>
                  <a:lnTo>
                    <a:pt x="103" y="59"/>
                  </a:lnTo>
                  <a:lnTo>
                    <a:pt x="105" y="55"/>
                  </a:lnTo>
                  <a:lnTo>
                    <a:pt x="107" y="50"/>
                  </a:lnTo>
                  <a:lnTo>
                    <a:pt x="110" y="47"/>
                  </a:lnTo>
                  <a:lnTo>
                    <a:pt x="113" y="45"/>
                  </a:lnTo>
                  <a:lnTo>
                    <a:pt x="117" y="44"/>
                  </a:lnTo>
                  <a:lnTo>
                    <a:pt x="122" y="43"/>
                  </a:lnTo>
                  <a:lnTo>
                    <a:pt x="127" y="43"/>
                  </a:lnTo>
                  <a:lnTo>
                    <a:pt x="132" y="43"/>
                  </a:lnTo>
                  <a:lnTo>
                    <a:pt x="136" y="43"/>
                  </a:lnTo>
                  <a:lnTo>
                    <a:pt x="140" y="44"/>
                  </a:lnTo>
                  <a:lnTo>
                    <a:pt x="145" y="46"/>
                  </a:lnTo>
                  <a:lnTo>
                    <a:pt x="148" y="49"/>
                  </a:lnTo>
                  <a:lnTo>
                    <a:pt x="150" y="52"/>
                  </a:lnTo>
                  <a:lnTo>
                    <a:pt x="151" y="57"/>
                  </a:lnTo>
                  <a:lnTo>
                    <a:pt x="151" y="62"/>
                  </a:lnTo>
                  <a:lnTo>
                    <a:pt x="151" y="65"/>
                  </a:lnTo>
                  <a:lnTo>
                    <a:pt x="151" y="67"/>
                  </a:lnTo>
                  <a:lnTo>
                    <a:pt x="149" y="69"/>
                  </a:lnTo>
                  <a:lnTo>
                    <a:pt x="148" y="71"/>
                  </a:lnTo>
                  <a:lnTo>
                    <a:pt x="143" y="73"/>
                  </a:lnTo>
                  <a:lnTo>
                    <a:pt x="137" y="75"/>
                  </a:lnTo>
                  <a:lnTo>
                    <a:pt x="128" y="76"/>
                  </a:lnTo>
                  <a:lnTo>
                    <a:pt x="118" y="77"/>
                  </a:lnTo>
                  <a:lnTo>
                    <a:pt x="110" y="78"/>
                  </a:lnTo>
                  <a:lnTo>
                    <a:pt x="103" y="81"/>
                  </a:lnTo>
                  <a:lnTo>
                    <a:pt x="96" y="84"/>
                  </a:lnTo>
                  <a:lnTo>
                    <a:pt x="91" y="89"/>
                  </a:lnTo>
                  <a:lnTo>
                    <a:pt x="90" y="92"/>
                  </a:lnTo>
                  <a:lnTo>
                    <a:pt x="88" y="96"/>
                  </a:lnTo>
                  <a:lnTo>
                    <a:pt x="87" y="100"/>
                  </a:lnTo>
                  <a:lnTo>
                    <a:pt x="87" y="104"/>
                  </a:lnTo>
                  <a:lnTo>
                    <a:pt x="88" y="110"/>
                  </a:lnTo>
                  <a:lnTo>
                    <a:pt x="90" y="117"/>
                  </a:lnTo>
                  <a:lnTo>
                    <a:pt x="92" y="121"/>
                  </a:lnTo>
                  <a:lnTo>
                    <a:pt x="96" y="125"/>
                  </a:lnTo>
                  <a:lnTo>
                    <a:pt x="100" y="127"/>
                  </a:lnTo>
                  <a:lnTo>
                    <a:pt x="106" y="129"/>
                  </a:lnTo>
                  <a:lnTo>
                    <a:pt x="112" y="131"/>
                  </a:lnTo>
                  <a:lnTo>
                    <a:pt x="118" y="131"/>
                  </a:lnTo>
                  <a:lnTo>
                    <a:pt x="125" y="131"/>
                  </a:lnTo>
                  <a:lnTo>
                    <a:pt x="130" y="130"/>
                  </a:lnTo>
                  <a:lnTo>
                    <a:pt x="134" y="128"/>
                  </a:lnTo>
                  <a:lnTo>
                    <a:pt x="138" y="126"/>
                  </a:lnTo>
                  <a:lnTo>
                    <a:pt x="146" y="121"/>
                  </a:lnTo>
                  <a:lnTo>
                    <a:pt x="152" y="112"/>
                  </a:lnTo>
                  <a:lnTo>
                    <a:pt x="153" y="119"/>
                  </a:lnTo>
                  <a:lnTo>
                    <a:pt x="155" y="124"/>
                  </a:lnTo>
                  <a:lnTo>
                    <a:pt x="156" y="126"/>
                  </a:lnTo>
                  <a:lnTo>
                    <a:pt x="158" y="127"/>
                  </a:lnTo>
                  <a:lnTo>
                    <a:pt x="162" y="128"/>
                  </a:lnTo>
                  <a:lnTo>
                    <a:pt x="166" y="128"/>
                  </a:lnTo>
                  <a:lnTo>
                    <a:pt x="170" y="128"/>
                  </a:lnTo>
                  <a:lnTo>
                    <a:pt x="173" y="128"/>
                  </a:lnTo>
                  <a:lnTo>
                    <a:pt x="173" y="119"/>
                  </a:lnTo>
                  <a:lnTo>
                    <a:pt x="171" y="119"/>
                  </a:lnTo>
                  <a:lnTo>
                    <a:pt x="170" y="119"/>
                  </a:lnTo>
                  <a:lnTo>
                    <a:pt x="167" y="119"/>
                  </a:lnTo>
                  <a:lnTo>
                    <a:pt x="165" y="118"/>
                  </a:lnTo>
                  <a:lnTo>
                    <a:pt x="164" y="116"/>
                  </a:lnTo>
                  <a:lnTo>
                    <a:pt x="163" y="112"/>
                  </a:lnTo>
                  <a:lnTo>
                    <a:pt x="163" y="63"/>
                  </a:lnTo>
                  <a:lnTo>
                    <a:pt x="162" y="55"/>
                  </a:lnTo>
                  <a:lnTo>
                    <a:pt x="159" y="47"/>
                  </a:lnTo>
                  <a:lnTo>
                    <a:pt x="156" y="42"/>
                  </a:lnTo>
                  <a:lnTo>
                    <a:pt x="152" y="39"/>
                  </a:lnTo>
                  <a:lnTo>
                    <a:pt x="147" y="36"/>
                  </a:lnTo>
                  <a:lnTo>
                    <a:pt x="140" y="35"/>
                  </a:lnTo>
                  <a:lnTo>
                    <a:pt x="135" y="33"/>
                  </a:lnTo>
                  <a:lnTo>
                    <a:pt x="129" y="32"/>
                  </a:lnTo>
                  <a:lnTo>
                    <a:pt x="120" y="33"/>
                  </a:lnTo>
                  <a:lnTo>
                    <a:pt x="114" y="35"/>
                  </a:lnTo>
                  <a:lnTo>
                    <a:pt x="108" y="37"/>
                  </a:lnTo>
                  <a:lnTo>
                    <a:pt x="103" y="41"/>
                  </a:lnTo>
                  <a:lnTo>
                    <a:pt x="97" y="45"/>
                  </a:lnTo>
                  <a:lnTo>
                    <a:pt x="94" y="50"/>
                  </a:lnTo>
                  <a:lnTo>
                    <a:pt x="92" y="57"/>
                  </a:lnTo>
                  <a:lnTo>
                    <a:pt x="91" y="64"/>
                  </a:lnTo>
                  <a:lnTo>
                    <a:pt x="103" y="64"/>
                  </a:lnTo>
                  <a:close/>
                  <a:moveTo>
                    <a:pt x="151" y="92"/>
                  </a:moveTo>
                  <a:lnTo>
                    <a:pt x="151" y="99"/>
                  </a:lnTo>
                  <a:lnTo>
                    <a:pt x="149" y="105"/>
                  </a:lnTo>
                  <a:lnTo>
                    <a:pt x="146" y="109"/>
                  </a:lnTo>
                  <a:lnTo>
                    <a:pt x="142" y="113"/>
                  </a:lnTo>
                  <a:lnTo>
                    <a:pt x="137" y="118"/>
                  </a:lnTo>
                  <a:lnTo>
                    <a:pt x="131" y="120"/>
                  </a:lnTo>
                  <a:lnTo>
                    <a:pt x="126" y="121"/>
                  </a:lnTo>
                  <a:lnTo>
                    <a:pt x="119" y="122"/>
                  </a:lnTo>
                  <a:lnTo>
                    <a:pt x="115" y="121"/>
                  </a:lnTo>
                  <a:lnTo>
                    <a:pt x="111" y="121"/>
                  </a:lnTo>
                  <a:lnTo>
                    <a:pt x="108" y="119"/>
                  </a:lnTo>
                  <a:lnTo>
                    <a:pt x="105" y="117"/>
                  </a:lnTo>
                  <a:lnTo>
                    <a:pt x="102" y="114"/>
                  </a:lnTo>
                  <a:lnTo>
                    <a:pt x="100" y="111"/>
                  </a:lnTo>
                  <a:lnTo>
                    <a:pt x="98" y="107"/>
                  </a:lnTo>
                  <a:lnTo>
                    <a:pt x="98" y="103"/>
                  </a:lnTo>
                  <a:lnTo>
                    <a:pt x="98" y="100"/>
                  </a:lnTo>
                  <a:lnTo>
                    <a:pt x="99" y="98"/>
                  </a:lnTo>
                  <a:lnTo>
                    <a:pt x="100" y="94"/>
                  </a:lnTo>
                  <a:lnTo>
                    <a:pt x="103" y="92"/>
                  </a:lnTo>
                  <a:lnTo>
                    <a:pt x="107" y="89"/>
                  </a:lnTo>
                  <a:lnTo>
                    <a:pt x="113" y="87"/>
                  </a:lnTo>
                  <a:lnTo>
                    <a:pt x="127" y="84"/>
                  </a:lnTo>
                  <a:lnTo>
                    <a:pt x="142" y="82"/>
                  </a:lnTo>
                  <a:lnTo>
                    <a:pt x="147" y="81"/>
                  </a:lnTo>
                  <a:lnTo>
                    <a:pt x="151" y="78"/>
                  </a:lnTo>
                  <a:lnTo>
                    <a:pt x="151" y="92"/>
                  </a:lnTo>
                  <a:close/>
                  <a:moveTo>
                    <a:pt x="303" y="44"/>
                  </a:moveTo>
                  <a:lnTo>
                    <a:pt x="303" y="36"/>
                  </a:lnTo>
                  <a:lnTo>
                    <a:pt x="232" y="36"/>
                  </a:lnTo>
                  <a:lnTo>
                    <a:pt x="232" y="45"/>
                  </a:lnTo>
                  <a:lnTo>
                    <a:pt x="288" y="45"/>
                  </a:lnTo>
                  <a:lnTo>
                    <a:pt x="228" y="120"/>
                  </a:lnTo>
                  <a:lnTo>
                    <a:pt x="228" y="128"/>
                  </a:lnTo>
                  <a:lnTo>
                    <a:pt x="305" y="128"/>
                  </a:lnTo>
                  <a:lnTo>
                    <a:pt x="305" y="119"/>
                  </a:lnTo>
                  <a:lnTo>
                    <a:pt x="242" y="119"/>
                  </a:lnTo>
                  <a:lnTo>
                    <a:pt x="303" y="44"/>
                  </a:lnTo>
                  <a:close/>
                  <a:moveTo>
                    <a:pt x="329" y="64"/>
                  </a:moveTo>
                  <a:lnTo>
                    <a:pt x="330" y="59"/>
                  </a:lnTo>
                  <a:lnTo>
                    <a:pt x="331" y="55"/>
                  </a:lnTo>
                  <a:lnTo>
                    <a:pt x="333" y="50"/>
                  </a:lnTo>
                  <a:lnTo>
                    <a:pt x="336" y="47"/>
                  </a:lnTo>
                  <a:lnTo>
                    <a:pt x="341" y="45"/>
                  </a:lnTo>
                  <a:lnTo>
                    <a:pt x="344" y="44"/>
                  </a:lnTo>
                  <a:lnTo>
                    <a:pt x="349" y="43"/>
                  </a:lnTo>
                  <a:lnTo>
                    <a:pt x="354" y="43"/>
                  </a:lnTo>
                  <a:lnTo>
                    <a:pt x="358" y="43"/>
                  </a:lnTo>
                  <a:lnTo>
                    <a:pt x="364" y="43"/>
                  </a:lnTo>
                  <a:lnTo>
                    <a:pt x="368" y="44"/>
                  </a:lnTo>
                  <a:lnTo>
                    <a:pt x="371" y="46"/>
                  </a:lnTo>
                  <a:lnTo>
                    <a:pt x="374" y="49"/>
                  </a:lnTo>
                  <a:lnTo>
                    <a:pt x="376" y="52"/>
                  </a:lnTo>
                  <a:lnTo>
                    <a:pt x="377" y="57"/>
                  </a:lnTo>
                  <a:lnTo>
                    <a:pt x="378" y="62"/>
                  </a:lnTo>
                  <a:lnTo>
                    <a:pt x="378" y="65"/>
                  </a:lnTo>
                  <a:lnTo>
                    <a:pt x="377" y="67"/>
                  </a:lnTo>
                  <a:lnTo>
                    <a:pt x="376" y="69"/>
                  </a:lnTo>
                  <a:lnTo>
                    <a:pt x="374" y="71"/>
                  </a:lnTo>
                  <a:lnTo>
                    <a:pt x="370" y="73"/>
                  </a:lnTo>
                  <a:lnTo>
                    <a:pt x="364" y="75"/>
                  </a:lnTo>
                  <a:lnTo>
                    <a:pt x="354" y="76"/>
                  </a:lnTo>
                  <a:lnTo>
                    <a:pt x="346" y="77"/>
                  </a:lnTo>
                  <a:lnTo>
                    <a:pt x="337" y="78"/>
                  </a:lnTo>
                  <a:lnTo>
                    <a:pt x="330" y="81"/>
                  </a:lnTo>
                  <a:lnTo>
                    <a:pt x="324" y="84"/>
                  </a:lnTo>
                  <a:lnTo>
                    <a:pt x="318" y="89"/>
                  </a:lnTo>
                  <a:lnTo>
                    <a:pt x="316" y="92"/>
                  </a:lnTo>
                  <a:lnTo>
                    <a:pt x="315" y="96"/>
                  </a:lnTo>
                  <a:lnTo>
                    <a:pt x="314" y="100"/>
                  </a:lnTo>
                  <a:lnTo>
                    <a:pt x="314" y="104"/>
                  </a:lnTo>
                  <a:lnTo>
                    <a:pt x="314" y="110"/>
                  </a:lnTo>
                  <a:lnTo>
                    <a:pt x="316" y="117"/>
                  </a:lnTo>
                  <a:lnTo>
                    <a:pt x="319" y="121"/>
                  </a:lnTo>
                  <a:lnTo>
                    <a:pt x="323" y="125"/>
                  </a:lnTo>
                  <a:lnTo>
                    <a:pt x="328" y="127"/>
                  </a:lnTo>
                  <a:lnTo>
                    <a:pt x="333" y="129"/>
                  </a:lnTo>
                  <a:lnTo>
                    <a:pt x="338" y="131"/>
                  </a:lnTo>
                  <a:lnTo>
                    <a:pt x="345" y="131"/>
                  </a:lnTo>
                  <a:lnTo>
                    <a:pt x="351" y="131"/>
                  </a:lnTo>
                  <a:lnTo>
                    <a:pt x="356" y="130"/>
                  </a:lnTo>
                  <a:lnTo>
                    <a:pt x="362" y="128"/>
                  </a:lnTo>
                  <a:lnTo>
                    <a:pt x="366" y="126"/>
                  </a:lnTo>
                  <a:lnTo>
                    <a:pt x="373" y="121"/>
                  </a:lnTo>
                  <a:lnTo>
                    <a:pt x="378" y="112"/>
                  </a:lnTo>
                  <a:lnTo>
                    <a:pt x="379" y="112"/>
                  </a:lnTo>
                  <a:lnTo>
                    <a:pt x="379" y="119"/>
                  </a:lnTo>
                  <a:lnTo>
                    <a:pt x="382" y="124"/>
                  </a:lnTo>
                  <a:lnTo>
                    <a:pt x="384" y="126"/>
                  </a:lnTo>
                  <a:lnTo>
                    <a:pt x="386" y="127"/>
                  </a:lnTo>
                  <a:lnTo>
                    <a:pt x="389" y="128"/>
                  </a:lnTo>
                  <a:lnTo>
                    <a:pt x="392" y="128"/>
                  </a:lnTo>
                  <a:lnTo>
                    <a:pt x="396" y="128"/>
                  </a:lnTo>
                  <a:lnTo>
                    <a:pt x="399" y="128"/>
                  </a:lnTo>
                  <a:lnTo>
                    <a:pt x="399" y="119"/>
                  </a:lnTo>
                  <a:lnTo>
                    <a:pt x="398" y="119"/>
                  </a:lnTo>
                  <a:lnTo>
                    <a:pt x="396" y="119"/>
                  </a:lnTo>
                  <a:lnTo>
                    <a:pt x="393" y="119"/>
                  </a:lnTo>
                  <a:lnTo>
                    <a:pt x="391" y="118"/>
                  </a:lnTo>
                  <a:lnTo>
                    <a:pt x="390" y="116"/>
                  </a:lnTo>
                  <a:lnTo>
                    <a:pt x="390" y="112"/>
                  </a:lnTo>
                  <a:lnTo>
                    <a:pt x="390" y="63"/>
                  </a:lnTo>
                  <a:lnTo>
                    <a:pt x="389" y="55"/>
                  </a:lnTo>
                  <a:lnTo>
                    <a:pt x="387" y="47"/>
                  </a:lnTo>
                  <a:lnTo>
                    <a:pt x="383" y="42"/>
                  </a:lnTo>
                  <a:lnTo>
                    <a:pt x="378" y="39"/>
                  </a:lnTo>
                  <a:lnTo>
                    <a:pt x="373" y="36"/>
                  </a:lnTo>
                  <a:lnTo>
                    <a:pt x="368" y="35"/>
                  </a:lnTo>
                  <a:lnTo>
                    <a:pt x="362" y="33"/>
                  </a:lnTo>
                  <a:lnTo>
                    <a:pt x="355" y="32"/>
                  </a:lnTo>
                  <a:lnTo>
                    <a:pt x="348" y="33"/>
                  </a:lnTo>
                  <a:lnTo>
                    <a:pt x="341" y="35"/>
                  </a:lnTo>
                  <a:lnTo>
                    <a:pt x="334" y="37"/>
                  </a:lnTo>
                  <a:lnTo>
                    <a:pt x="329" y="41"/>
                  </a:lnTo>
                  <a:lnTo>
                    <a:pt x="325" y="45"/>
                  </a:lnTo>
                  <a:lnTo>
                    <a:pt x="322" y="50"/>
                  </a:lnTo>
                  <a:lnTo>
                    <a:pt x="318" y="57"/>
                  </a:lnTo>
                  <a:lnTo>
                    <a:pt x="317" y="64"/>
                  </a:lnTo>
                  <a:lnTo>
                    <a:pt x="329" y="64"/>
                  </a:lnTo>
                  <a:close/>
                  <a:moveTo>
                    <a:pt x="378" y="92"/>
                  </a:moveTo>
                  <a:lnTo>
                    <a:pt x="377" y="99"/>
                  </a:lnTo>
                  <a:lnTo>
                    <a:pt x="375" y="105"/>
                  </a:lnTo>
                  <a:lnTo>
                    <a:pt x="373" y="109"/>
                  </a:lnTo>
                  <a:lnTo>
                    <a:pt x="369" y="113"/>
                  </a:lnTo>
                  <a:lnTo>
                    <a:pt x="364" y="118"/>
                  </a:lnTo>
                  <a:lnTo>
                    <a:pt x="358" y="120"/>
                  </a:lnTo>
                  <a:lnTo>
                    <a:pt x="352" y="121"/>
                  </a:lnTo>
                  <a:lnTo>
                    <a:pt x="346" y="122"/>
                  </a:lnTo>
                  <a:lnTo>
                    <a:pt x="342" y="121"/>
                  </a:lnTo>
                  <a:lnTo>
                    <a:pt x="338" y="121"/>
                  </a:lnTo>
                  <a:lnTo>
                    <a:pt x="334" y="119"/>
                  </a:lnTo>
                  <a:lnTo>
                    <a:pt x="331" y="117"/>
                  </a:lnTo>
                  <a:lnTo>
                    <a:pt x="329" y="114"/>
                  </a:lnTo>
                  <a:lnTo>
                    <a:pt x="327" y="111"/>
                  </a:lnTo>
                  <a:lnTo>
                    <a:pt x="326" y="107"/>
                  </a:lnTo>
                  <a:lnTo>
                    <a:pt x="325" y="103"/>
                  </a:lnTo>
                  <a:lnTo>
                    <a:pt x="326" y="100"/>
                  </a:lnTo>
                  <a:lnTo>
                    <a:pt x="326" y="98"/>
                  </a:lnTo>
                  <a:lnTo>
                    <a:pt x="328" y="94"/>
                  </a:lnTo>
                  <a:lnTo>
                    <a:pt x="329" y="92"/>
                  </a:lnTo>
                  <a:lnTo>
                    <a:pt x="334" y="89"/>
                  </a:lnTo>
                  <a:lnTo>
                    <a:pt x="339" y="87"/>
                  </a:lnTo>
                  <a:lnTo>
                    <a:pt x="353" y="84"/>
                  </a:lnTo>
                  <a:lnTo>
                    <a:pt x="368" y="82"/>
                  </a:lnTo>
                  <a:lnTo>
                    <a:pt x="374" y="81"/>
                  </a:lnTo>
                  <a:lnTo>
                    <a:pt x="378" y="78"/>
                  </a:lnTo>
                  <a:lnTo>
                    <a:pt x="378" y="92"/>
                  </a:lnTo>
                  <a:close/>
                  <a:moveTo>
                    <a:pt x="412" y="163"/>
                  </a:moveTo>
                  <a:lnTo>
                    <a:pt x="424" y="163"/>
                  </a:lnTo>
                  <a:lnTo>
                    <a:pt x="424" y="111"/>
                  </a:lnTo>
                  <a:lnTo>
                    <a:pt x="426" y="116"/>
                  </a:lnTo>
                  <a:lnTo>
                    <a:pt x="429" y="120"/>
                  </a:lnTo>
                  <a:lnTo>
                    <a:pt x="433" y="123"/>
                  </a:lnTo>
                  <a:lnTo>
                    <a:pt x="436" y="126"/>
                  </a:lnTo>
                  <a:lnTo>
                    <a:pt x="442" y="128"/>
                  </a:lnTo>
                  <a:lnTo>
                    <a:pt x="446" y="130"/>
                  </a:lnTo>
                  <a:lnTo>
                    <a:pt x="451" y="131"/>
                  </a:lnTo>
                  <a:lnTo>
                    <a:pt x="456" y="131"/>
                  </a:lnTo>
                  <a:lnTo>
                    <a:pt x="462" y="131"/>
                  </a:lnTo>
                  <a:lnTo>
                    <a:pt x="466" y="130"/>
                  </a:lnTo>
                  <a:lnTo>
                    <a:pt x="471" y="129"/>
                  </a:lnTo>
                  <a:lnTo>
                    <a:pt x="474" y="127"/>
                  </a:lnTo>
                  <a:lnTo>
                    <a:pt x="482" y="123"/>
                  </a:lnTo>
                  <a:lnTo>
                    <a:pt x="488" y="117"/>
                  </a:lnTo>
                  <a:lnTo>
                    <a:pt x="492" y="109"/>
                  </a:lnTo>
                  <a:lnTo>
                    <a:pt x="495" y="101"/>
                  </a:lnTo>
                  <a:lnTo>
                    <a:pt x="497" y="91"/>
                  </a:lnTo>
                  <a:lnTo>
                    <a:pt x="498" y="82"/>
                  </a:lnTo>
                  <a:lnTo>
                    <a:pt x="497" y="72"/>
                  </a:lnTo>
                  <a:lnTo>
                    <a:pt x="495" y="63"/>
                  </a:lnTo>
                  <a:lnTo>
                    <a:pt x="492" y="55"/>
                  </a:lnTo>
                  <a:lnTo>
                    <a:pt x="488" y="47"/>
                  </a:lnTo>
                  <a:lnTo>
                    <a:pt x="482" y="42"/>
                  </a:lnTo>
                  <a:lnTo>
                    <a:pt x="474" y="37"/>
                  </a:lnTo>
                  <a:lnTo>
                    <a:pt x="471" y="36"/>
                  </a:lnTo>
                  <a:lnTo>
                    <a:pt x="466" y="33"/>
                  </a:lnTo>
                  <a:lnTo>
                    <a:pt x="462" y="33"/>
                  </a:lnTo>
                  <a:lnTo>
                    <a:pt x="456" y="32"/>
                  </a:lnTo>
                  <a:lnTo>
                    <a:pt x="451" y="33"/>
                  </a:lnTo>
                  <a:lnTo>
                    <a:pt x="446" y="35"/>
                  </a:lnTo>
                  <a:lnTo>
                    <a:pt x="441" y="36"/>
                  </a:lnTo>
                  <a:lnTo>
                    <a:pt x="436" y="39"/>
                  </a:lnTo>
                  <a:lnTo>
                    <a:pt x="432" y="41"/>
                  </a:lnTo>
                  <a:lnTo>
                    <a:pt x="428" y="45"/>
                  </a:lnTo>
                  <a:lnTo>
                    <a:pt x="426" y="49"/>
                  </a:lnTo>
                  <a:lnTo>
                    <a:pt x="423" y="53"/>
                  </a:lnTo>
                  <a:lnTo>
                    <a:pt x="423" y="36"/>
                  </a:lnTo>
                  <a:lnTo>
                    <a:pt x="412" y="36"/>
                  </a:lnTo>
                  <a:lnTo>
                    <a:pt x="412" y="163"/>
                  </a:lnTo>
                  <a:close/>
                  <a:moveTo>
                    <a:pt x="487" y="82"/>
                  </a:moveTo>
                  <a:lnTo>
                    <a:pt x="486" y="89"/>
                  </a:lnTo>
                  <a:lnTo>
                    <a:pt x="485" y="97"/>
                  </a:lnTo>
                  <a:lnTo>
                    <a:pt x="483" y="103"/>
                  </a:lnTo>
                  <a:lnTo>
                    <a:pt x="479" y="109"/>
                  </a:lnTo>
                  <a:lnTo>
                    <a:pt x="475" y="114"/>
                  </a:lnTo>
                  <a:lnTo>
                    <a:pt x="470" y="118"/>
                  </a:lnTo>
                  <a:lnTo>
                    <a:pt x="464" y="121"/>
                  </a:lnTo>
                  <a:lnTo>
                    <a:pt x="456" y="122"/>
                  </a:lnTo>
                  <a:lnTo>
                    <a:pt x="448" y="121"/>
                  </a:lnTo>
                  <a:lnTo>
                    <a:pt x="441" y="118"/>
                  </a:lnTo>
                  <a:lnTo>
                    <a:pt x="435" y="114"/>
                  </a:lnTo>
                  <a:lnTo>
                    <a:pt x="431" y="109"/>
                  </a:lnTo>
                  <a:lnTo>
                    <a:pt x="428" y="103"/>
                  </a:lnTo>
                  <a:lnTo>
                    <a:pt x="426" y="97"/>
                  </a:lnTo>
                  <a:lnTo>
                    <a:pt x="424" y="89"/>
                  </a:lnTo>
                  <a:lnTo>
                    <a:pt x="424" y="82"/>
                  </a:lnTo>
                  <a:lnTo>
                    <a:pt x="424" y="75"/>
                  </a:lnTo>
                  <a:lnTo>
                    <a:pt x="425" y="67"/>
                  </a:lnTo>
                  <a:lnTo>
                    <a:pt x="427" y="60"/>
                  </a:lnTo>
                  <a:lnTo>
                    <a:pt x="430" y="55"/>
                  </a:lnTo>
                  <a:lnTo>
                    <a:pt x="435" y="49"/>
                  </a:lnTo>
                  <a:lnTo>
                    <a:pt x="441" y="46"/>
                  </a:lnTo>
                  <a:lnTo>
                    <a:pt x="448" y="43"/>
                  </a:lnTo>
                  <a:lnTo>
                    <a:pt x="456" y="43"/>
                  </a:lnTo>
                  <a:lnTo>
                    <a:pt x="464" y="43"/>
                  </a:lnTo>
                  <a:lnTo>
                    <a:pt x="470" y="46"/>
                  </a:lnTo>
                  <a:lnTo>
                    <a:pt x="475" y="50"/>
                  </a:lnTo>
                  <a:lnTo>
                    <a:pt x="479" y="56"/>
                  </a:lnTo>
                  <a:lnTo>
                    <a:pt x="483" y="61"/>
                  </a:lnTo>
                  <a:lnTo>
                    <a:pt x="485" y="68"/>
                  </a:lnTo>
                  <a:lnTo>
                    <a:pt x="486" y="75"/>
                  </a:lnTo>
                  <a:lnTo>
                    <a:pt x="487" y="82"/>
                  </a:lnTo>
                  <a:close/>
                  <a:moveTo>
                    <a:pt x="555" y="43"/>
                  </a:moveTo>
                  <a:lnTo>
                    <a:pt x="563" y="43"/>
                  </a:lnTo>
                  <a:lnTo>
                    <a:pt x="569" y="46"/>
                  </a:lnTo>
                  <a:lnTo>
                    <a:pt x="574" y="50"/>
                  </a:lnTo>
                  <a:lnTo>
                    <a:pt x="579" y="55"/>
                  </a:lnTo>
                  <a:lnTo>
                    <a:pt x="583" y="61"/>
                  </a:lnTo>
                  <a:lnTo>
                    <a:pt x="586" y="67"/>
                  </a:lnTo>
                  <a:lnTo>
                    <a:pt x="587" y="75"/>
                  </a:lnTo>
                  <a:lnTo>
                    <a:pt x="588" y="82"/>
                  </a:lnTo>
                  <a:lnTo>
                    <a:pt x="587" y="89"/>
                  </a:lnTo>
                  <a:lnTo>
                    <a:pt x="586" y="97"/>
                  </a:lnTo>
                  <a:lnTo>
                    <a:pt x="583" y="103"/>
                  </a:lnTo>
                  <a:lnTo>
                    <a:pt x="579" y="109"/>
                  </a:lnTo>
                  <a:lnTo>
                    <a:pt x="574" y="114"/>
                  </a:lnTo>
                  <a:lnTo>
                    <a:pt x="569" y="119"/>
                  </a:lnTo>
                  <a:lnTo>
                    <a:pt x="563" y="121"/>
                  </a:lnTo>
                  <a:lnTo>
                    <a:pt x="555" y="122"/>
                  </a:lnTo>
                  <a:lnTo>
                    <a:pt x="547" y="121"/>
                  </a:lnTo>
                  <a:lnTo>
                    <a:pt x="541" y="119"/>
                  </a:lnTo>
                  <a:lnTo>
                    <a:pt x="535" y="114"/>
                  </a:lnTo>
                  <a:lnTo>
                    <a:pt x="530" y="109"/>
                  </a:lnTo>
                  <a:lnTo>
                    <a:pt x="527" y="103"/>
                  </a:lnTo>
                  <a:lnTo>
                    <a:pt x="525" y="97"/>
                  </a:lnTo>
                  <a:lnTo>
                    <a:pt x="523" y="89"/>
                  </a:lnTo>
                  <a:lnTo>
                    <a:pt x="523" y="82"/>
                  </a:lnTo>
                  <a:lnTo>
                    <a:pt x="523" y="75"/>
                  </a:lnTo>
                  <a:lnTo>
                    <a:pt x="525" y="67"/>
                  </a:lnTo>
                  <a:lnTo>
                    <a:pt x="527" y="61"/>
                  </a:lnTo>
                  <a:lnTo>
                    <a:pt x="530" y="55"/>
                  </a:lnTo>
                  <a:lnTo>
                    <a:pt x="535" y="50"/>
                  </a:lnTo>
                  <a:lnTo>
                    <a:pt x="541" y="46"/>
                  </a:lnTo>
                  <a:lnTo>
                    <a:pt x="547" y="43"/>
                  </a:lnTo>
                  <a:lnTo>
                    <a:pt x="555" y="43"/>
                  </a:lnTo>
                  <a:close/>
                  <a:moveTo>
                    <a:pt x="555" y="32"/>
                  </a:moveTo>
                  <a:lnTo>
                    <a:pt x="545" y="33"/>
                  </a:lnTo>
                  <a:lnTo>
                    <a:pt x="536" y="37"/>
                  </a:lnTo>
                  <a:lnTo>
                    <a:pt x="529" y="42"/>
                  </a:lnTo>
                  <a:lnTo>
                    <a:pt x="523" y="47"/>
                  </a:lnTo>
                  <a:lnTo>
                    <a:pt x="517" y="55"/>
                  </a:lnTo>
                  <a:lnTo>
                    <a:pt x="514" y="63"/>
                  </a:lnTo>
                  <a:lnTo>
                    <a:pt x="512" y="72"/>
                  </a:lnTo>
                  <a:lnTo>
                    <a:pt x="511" y="82"/>
                  </a:lnTo>
                  <a:lnTo>
                    <a:pt x="512" y="91"/>
                  </a:lnTo>
                  <a:lnTo>
                    <a:pt x="514" y="101"/>
                  </a:lnTo>
                  <a:lnTo>
                    <a:pt x="517" y="109"/>
                  </a:lnTo>
                  <a:lnTo>
                    <a:pt x="523" y="117"/>
                  </a:lnTo>
                  <a:lnTo>
                    <a:pt x="529" y="123"/>
                  </a:lnTo>
                  <a:lnTo>
                    <a:pt x="536" y="127"/>
                  </a:lnTo>
                  <a:lnTo>
                    <a:pt x="541" y="129"/>
                  </a:lnTo>
                  <a:lnTo>
                    <a:pt x="545" y="130"/>
                  </a:lnTo>
                  <a:lnTo>
                    <a:pt x="550" y="131"/>
                  </a:lnTo>
                  <a:lnTo>
                    <a:pt x="555" y="131"/>
                  </a:lnTo>
                  <a:lnTo>
                    <a:pt x="565" y="130"/>
                  </a:lnTo>
                  <a:lnTo>
                    <a:pt x="573" y="127"/>
                  </a:lnTo>
                  <a:lnTo>
                    <a:pt x="582" y="123"/>
                  </a:lnTo>
                  <a:lnTo>
                    <a:pt x="588" y="117"/>
                  </a:lnTo>
                  <a:lnTo>
                    <a:pt x="592" y="109"/>
                  </a:lnTo>
                  <a:lnTo>
                    <a:pt x="596" y="101"/>
                  </a:lnTo>
                  <a:lnTo>
                    <a:pt x="598" y="91"/>
                  </a:lnTo>
                  <a:lnTo>
                    <a:pt x="598" y="82"/>
                  </a:lnTo>
                  <a:lnTo>
                    <a:pt x="598" y="72"/>
                  </a:lnTo>
                  <a:lnTo>
                    <a:pt x="596" y="63"/>
                  </a:lnTo>
                  <a:lnTo>
                    <a:pt x="592" y="55"/>
                  </a:lnTo>
                  <a:lnTo>
                    <a:pt x="588" y="47"/>
                  </a:lnTo>
                  <a:lnTo>
                    <a:pt x="582" y="42"/>
                  </a:lnTo>
                  <a:lnTo>
                    <a:pt x="573" y="37"/>
                  </a:lnTo>
                  <a:lnTo>
                    <a:pt x="565" y="33"/>
                  </a:lnTo>
                  <a:lnTo>
                    <a:pt x="555" y="32"/>
                  </a:lnTo>
                  <a:close/>
                  <a:moveTo>
                    <a:pt x="683" y="63"/>
                  </a:moveTo>
                  <a:lnTo>
                    <a:pt x="682" y="56"/>
                  </a:lnTo>
                  <a:lnTo>
                    <a:pt x="679" y="49"/>
                  </a:lnTo>
                  <a:lnTo>
                    <a:pt x="676" y="44"/>
                  </a:lnTo>
                  <a:lnTo>
                    <a:pt x="672" y="41"/>
                  </a:lnTo>
                  <a:lnTo>
                    <a:pt x="668" y="37"/>
                  </a:lnTo>
                  <a:lnTo>
                    <a:pt x="662" y="35"/>
                  </a:lnTo>
                  <a:lnTo>
                    <a:pt x="655" y="33"/>
                  </a:lnTo>
                  <a:lnTo>
                    <a:pt x="649" y="32"/>
                  </a:lnTo>
                  <a:lnTo>
                    <a:pt x="643" y="33"/>
                  </a:lnTo>
                  <a:lnTo>
                    <a:pt x="636" y="35"/>
                  </a:lnTo>
                  <a:lnTo>
                    <a:pt x="630" y="37"/>
                  </a:lnTo>
                  <a:lnTo>
                    <a:pt x="625" y="39"/>
                  </a:lnTo>
                  <a:lnTo>
                    <a:pt x="621" y="43"/>
                  </a:lnTo>
                  <a:lnTo>
                    <a:pt x="617" y="47"/>
                  </a:lnTo>
                  <a:lnTo>
                    <a:pt x="614" y="52"/>
                  </a:lnTo>
                  <a:lnTo>
                    <a:pt x="614" y="59"/>
                  </a:lnTo>
                  <a:lnTo>
                    <a:pt x="614" y="64"/>
                  </a:lnTo>
                  <a:lnTo>
                    <a:pt x="615" y="69"/>
                  </a:lnTo>
                  <a:lnTo>
                    <a:pt x="618" y="72"/>
                  </a:lnTo>
                  <a:lnTo>
                    <a:pt x="622" y="76"/>
                  </a:lnTo>
                  <a:lnTo>
                    <a:pt x="625" y="79"/>
                  </a:lnTo>
                  <a:lnTo>
                    <a:pt x="629" y="81"/>
                  </a:lnTo>
                  <a:lnTo>
                    <a:pt x="634" y="82"/>
                  </a:lnTo>
                  <a:lnTo>
                    <a:pt x="639" y="84"/>
                  </a:lnTo>
                  <a:lnTo>
                    <a:pt x="654" y="87"/>
                  </a:lnTo>
                  <a:lnTo>
                    <a:pt x="662" y="89"/>
                  </a:lnTo>
                  <a:lnTo>
                    <a:pt x="668" y="92"/>
                  </a:lnTo>
                  <a:lnTo>
                    <a:pt x="671" y="94"/>
                  </a:lnTo>
                  <a:lnTo>
                    <a:pt x="673" y="98"/>
                  </a:lnTo>
                  <a:lnTo>
                    <a:pt x="674" y="101"/>
                  </a:lnTo>
                  <a:lnTo>
                    <a:pt x="674" y="104"/>
                  </a:lnTo>
                  <a:lnTo>
                    <a:pt x="674" y="108"/>
                  </a:lnTo>
                  <a:lnTo>
                    <a:pt x="672" y="112"/>
                  </a:lnTo>
                  <a:lnTo>
                    <a:pt x="669" y="116"/>
                  </a:lnTo>
                  <a:lnTo>
                    <a:pt x="666" y="118"/>
                  </a:lnTo>
                  <a:lnTo>
                    <a:pt x="662" y="120"/>
                  </a:lnTo>
                  <a:lnTo>
                    <a:pt x="657" y="121"/>
                  </a:lnTo>
                  <a:lnTo>
                    <a:pt x="653" y="122"/>
                  </a:lnTo>
                  <a:lnTo>
                    <a:pt x="649" y="122"/>
                  </a:lnTo>
                  <a:lnTo>
                    <a:pt x="644" y="121"/>
                  </a:lnTo>
                  <a:lnTo>
                    <a:pt x="638" y="120"/>
                  </a:lnTo>
                  <a:lnTo>
                    <a:pt x="634" y="119"/>
                  </a:lnTo>
                  <a:lnTo>
                    <a:pt x="630" y="116"/>
                  </a:lnTo>
                  <a:lnTo>
                    <a:pt x="627" y="112"/>
                  </a:lnTo>
                  <a:lnTo>
                    <a:pt x="625" y="108"/>
                  </a:lnTo>
                  <a:lnTo>
                    <a:pt x="623" y="104"/>
                  </a:lnTo>
                  <a:lnTo>
                    <a:pt x="622" y="99"/>
                  </a:lnTo>
                  <a:lnTo>
                    <a:pt x="610" y="99"/>
                  </a:lnTo>
                  <a:lnTo>
                    <a:pt x="612" y="106"/>
                  </a:lnTo>
                  <a:lnTo>
                    <a:pt x="614" y="113"/>
                  </a:lnTo>
                  <a:lnTo>
                    <a:pt x="617" y="119"/>
                  </a:lnTo>
                  <a:lnTo>
                    <a:pt x="623" y="123"/>
                  </a:lnTo>
                  <a:lnTo>
                    <a:pt x="628" y="127"/>
                  </a:lnTo>
                  <a:lnTo>
                    <a:pt x="634" y="129"/>
                  </a:lnTo>
                  <a:lnTo>
                    <a:pt x="641" y="130"/>
                  </a:lnTo>
                  <a:lnTo>
                    <a:pt x="649" y="131"/>
                  </a:lnTo>
                  <a:lnTo>
                    <a:pt x="655" y="131"/>
                  </a:lnTo>
                  <a:lnTo>
                    <a:pt x="662" y="129"/>
                  </a:lnTo>
                  <a:lnTo>
                    <a:pt x="668" y="128"/>
                  </a:lnTo>
                  <a:lnTo>
                    <a:pt x="674" y="125"/>
                  </a:lnTo>
                  <a:lnTo>
                    <a:pt x="678" y="121"/>
                  </a:lnTo>
                  <a:lnTo>
                    <a:pt x="683" y="117"/>
                  </a:lnTo>
                  <a:lnTo>
                    <a:pt x="685" y="110"/>
                  </a:lnTo>
                  <a:lnTo>
                    <a:pt x="686" y="103"/>
                  </a:lnTo>
                  <a:lnTo>
                    <a:pt x="686" y="98"/>
                  </a:lnTo>
                  <a:lnTo>
                    <a:pt x="684" y="92"/>
                  </a:lnTo>
                  <a:lnTo>
                    <a:pt x="681" y="88"/>
                  </a:lnTo>
                  <a:lnTo>
                    <a:pt x="677" y="85"/>
                  </a:lnTo>
                  <a:lnTo>
                    <a:pt x="673" y="82"/>
                  </a:lnTo>
                  <a:lnTo>
                    <a:pt x="669" y="80"/>
                  </a:lnTo>
                  <a:lnTo>
                    <a:pt x="665" y="79"/>
                  </a:lnTo>
                  <a:lnTo>
                    <a:pt x="659" y="78"/>
                  </a:lnTo>
                  <a:lnTo>
                    <a:pt x="645" y="75"/>
                  </a:lnTo>
                  <a:lnTo>
                    <a:pt x="638" y="72"/>
                  </a:lnTo>
                  <a:lnTo>
                    <a:pt x="632" y="69"/>
                  </a:lnTo>
                  <a:lnTo>
                    <a:pt x="629" y="67"/>
                  </a:lnTo>
                  <a:lnTo>
                    <a:pt x="627" y="65"/>
                  </a:lnTo>
                  <a:lnTo>
                    <a:pt x="626" y="62"/>
                  </a:lnTo>
                  <a:lnTo>
                    <a:pt x="625" y="59"/>
                  </a:lnTo>
                  <a:lnTo>
                    <a:pt x="626" y="55"/>
                  </a:lnTo>
                  <a:lnTo>
                    <a:pt x="627" y="51"/>
                  </a:lnTo>
                  <a:lnTo>
                    <a:pt x="629" y="48"/>
                  </a:lnTo>
                  <a:lnTo>
                    <a:pt x="632" y="46"/>
                  </a:lnTo>
                  <a:lnTo>
                    <a:pt x="639" y="43"/>
                  </a:lnTo>
                  <a:lnTo>
                    <a:pt x="647" y="43"/>
                  </a:lnTo>
                  <a:lnTo>
                    <a:pt x="652" y="43"/>
                  </a:lnTo>
                  <a:lnTo>
                    <a:pt x="656" y="44"/>
                  </a:lnTo>
                  <a:lnTo>
                    <a:pt x="661" y="45"/>
                  </a:lnTo>
                  <a:lnTo>
                    <a:pt x="664" y="47"/>
                  </a:lnTo>
                  <a:lnTo>
                    <a:pt x="667" y="50"/>
                  </a:lnTo>
                  <a:lnTo>
                    <a:pt x="669" y="53"/>
                  </a:lnTo>
                  <a:lnTo>
                    <a:pt x="671" y="58"/>
                  </a:lnTo>
                  <a:lnTo>
                    <a:pt x="671" y="63"/>
                  </a:lnTo>
                  <a:lnTo>
                    <a:pt x="683" y="63"/>
                  </a:lnTo>
                  <a:close/>
                  <a:moveTo>
                    <a:pt x="703" y="128"/>
                  </a:moveTo>
                  <a:lnTo>
                    <a:pt x="714" y="128"/>
                  </a:lnTo>
                  <a:lnTo>
                    <a:pt x="714" y="0"/>
                  </a:lnTo>
                  <a:lnTo>
                    <a:pt x="703" y="0"/>
                  </a:lnTo>
                  <a:lnTo>
                    <a:pt x="703" y="128"/>
                  </a:lnTo>
                  <a:close/>
                  <a:moveTo>
                    <a:pt x="775" y="43"/>
                  </a:moveTo>
                  <a:lnTo>
                    <a:pt x="783" y="43"/>
                  </a:lnTo>
                  <a:lnTo>
                    <a:pt x="789" y="46"/>
                  </a:lnTo>
                  <a:lnTo>
                    <a:pt x="794" y="50"/>
                  </a:lnTo>
                  <a:lnTo>
                    <a:pt x="800" y="55"/>
                  </a:lnTo>
                  <a:lnTo>
                    <a:pt x="803" y="61"/>
                  </a:lnTo>
                  <a:lnTo>
                    <a:pt x="806" y="67"/>
                  </a:lnTo>
                  <a:lnTo>
                    <a:pt x="807" y="75"/>
                  </a:lnTo>
                  <a:lnTo>
                    <a:pt x="808" y="82"/>
                  </a:lnTo>
                  <a:lnTo>
                    <a:pt x="807" y="89"/>
                  </a:lnTo>
                  <a:lnTo>
                    <a:pt x="806" y="97"/>
                  </a:lnTo>
                  <a:lnTo>
                    <a:pt x="803" y="103"/>
                  </a:lnTo>
                  <a:lnTo>
                    <a:pt x="800" y="109"/>
                  </a:lnTo>
                  <a:lnTo>
                    <a:pt x="794" y="114"/>
                  </a:lnTo>
                  <a:lnTo>
                    <a:pt x="789" y="119"/>
                  </a:lnTo>
                  <a:lnTo>
                    <a:pt x="783" y="121"/>
                  </a:lnTo>
                  <a:lnTo>
                    <a:pt x="775" y="122"/>
                  </a:lnTo>
                  <a:lnTo>
                    <a:pt x="767" y="121"/>
                  </a:lnTo>
                  <a:lnTo>
                    <a:pt x="761" y="119"/>
                  </a:lnTo>
                  <a:lnTo>
                    <a:pt x="755" y="114"/>
                  </a:lnTo>
                  <a:lnTo>
                    <a:pt x="750" y="109"/>
                  </a:lnTo>
                  <a:lnTo>
                    <a:pt x="747" y="103"/>
                  </a:lnTo>
                  <a:lnTo>
                    <a:pt x="745" y="97"/>
                  </a:lnTo>
                  <a:lnTo>
                    <a:pt x="743" y="89"/>
                  </a:lnTo>
                  <a:lnTo>
                    <a:pt x="743" y="82"/>
                  </a:lnTo>
                  <a:lnTo>
                    <a:pt x="743" y="75"/>
                  </a:lnTo>
                  <a:lnTo>
                    <a:pt x="745" y="67"/>
                  </a:lnTo>
                  <a:lnTo>
                    <a:pt x="747" y="61"/>
                  </a:lnTo>
                  <a:lnTo>
                    <a:pt x="750" y="55"/>
                  </a:lnTo>
                  <a:lnTo>
                    <a:pt x="755" y="50"/>
                  </a:lnTo>
                  <a:lnTo>
                    <a:pt x="761" y="46"/>
                  </a:lnTo>
                  <a:lnTo>
                    <a:pt x="767" y="43"/>
                  </a:lnTo>
                  <a:lnTo>
                    <a:pt x="775" y="43"/>
                  </a:lnTo>
                  <a:close/>
                  <a:moveTo>
                    <a:pt x="775" y="32"/>
                  </a:moveTo>
                  <a:lnTo>
                    <a:pt x="765" y="33"/>
                  </a:lnTo>
                  <a:lnTo>
                    <a:pt x="756" y="37"/>
                  </a:lnTo>
                  <a:lnTo>
                    <a:pt x="749" y="42"/>
                  </a:lnTo>
                  <a:lnTo>
                    <a:pt x="743" y="47"/>
                  </a:lnTo>
                  <a:lnTo>
                    <a:pt x="737" y="55"/>
                  </a:lnTo>
                  <a:lnTo>
                    <a:pt x="734" y="63"/>
                  </a:lnTo>
                  <a:lnTo>
                    <a:pt x="732" y="72"/>
                  </a:lnTo>
                  <a:lnTo>
                    <a:pt x="731" y="82"/>
                  </a:lnTo>
                  <a:lnTo>
                    <a:pt x="732" y="91"/>
                  </a:lnTo>
                  <a:lnTo>
                    <a:pt x="734" y="101"/>
                  </a:lnTo>
                  <a:lnTo>
                    <a:pt x="737" y="109"/>
                  </a:lnTo>
                  <a:lnTo>
                    <a:pt x="743" y="117"/>
                  </a:lnTo>
                  <a:lnTo>
                    <a:pt x="749" y="123"/>
                  </a:lnTo>
                  <a:lnTo>
                    <a:pt x="756" y="127"/>
                  </a:lnTo>
                  <a:lnTo>
                    <a:pt x="761" y="129"/>
                  </a:lnTo>
                  <a:lnTo>
                    <a:pt x="765" y="130"/>
                  </a:lnTo>
                  <a:lnTo>
                    <a:pt x="770" y="131"/>
                  </a:lnTo>
                  <a:lnTo>
                    <a:pt x="775" y="131"/>
                  </a:lnTo>
                  <a:lnTo>
                    <a:pt x="785" y="130"/>
                  </a:lnTo>
                  <a:lnTo>
                    <a:pt x="793" y="127"/>
                  </a:lnTo>
                  <a:lnTo>
                    <a:pt x="802" y="123"/>
                  </a:lnTo>
                  <a:lnTo>
                    <a:pt x="807" y="117"/>
                  </a:lnTo>
                  <a:lnTo>
                    <a:pt x="812" y="109"/>
                  </a:lnTo>
                  <a:lnTo>
                    <a:pt x="816" y="101"/>
                  </a:lnTo>
                  <a:lnTo>
                    <a:pt x="818" y="91"/>
                  </a:lnTo>
                  <a:lnTo>
                    <a:pt x="818" y="82"/>
                  </a:lnTo>
                  <a:lnTo>
                    <a:pt x="818" y="72"/>
                  </a:lnTo>
                  <a:lnTo>
                    <a:pt x="816" y="63"/>
                  </a:lnTo>
                  <a:lnTo>
                    <a:pt x="812" y="55"/>
                  </a:lnTo>
                  <a:lnTo>
                    <a:pt x="807" y="47"/>
                  </a:lnTo>
                  <a:lnTo>
                    <a:pt x="802" y="42"/>
                  </a:lnTo>
                  <a:lnTo>
                    <a:pt x="793" y="37"/>
                  </a:lnTo>
                  <a:lnTo>
                    <a:pt x="785" y="33"/>
                  </a:lnTo>
                  <a:lnTo>
                    <a:pt x="775" y="32"/>
                  </a:lnTo>
                  <a:close/>
                  <a:moveTo>
                    <a:pt x="861" y="128"/>
                  </a:moveTo>
                  <a:lnTo>
                    <a:pt x="873" y="128"/>
                  </a:lnTo>
                  <a:lnTo>
                    <a:pt x="908" y="36"/>
                  </a:lnTo>
                  <a:lnTo>
                    <a:pt x="896" y="36"/>
                  </a:lnTo>
                  <a:lnTo>
                    <a:pt x="867" y="118"/>
                  </a:lnTo>
                  <a:lnTo>
                    <a:pt x="837" y="36"/>
                  </a:lnTo>
                  <a:lnTo>
                    <a:pt x="825" y="36"/>
                  </a:lnTo>
                  <a:lnTo>
                    <a:pt x="861" y="128"/>
                  </a:lnTo>
                  <a:close/>
                  <a:moveTo>
                    <a:pt x="929" y="64"/>
                  </a:moveTo>
                  <a:lnTo>
                    <a:pt x="930" y="59"/>
                  </a:lnTo>
                  <a:lnTo>
                    <a:pt x="931" y="55"/>
                  </a:lnTo>
                  <a:lnTo>
                    <a:pt x="933" y="50"/>
                  </a:lnTo>
                  <a:lnTo>
                    <a:pt x="936" y="47"/>
                  </a:lnTo>
                  <a:lnTo>
                    <a:pt x="941" y="45"/>
                  </a:lnTo>
                  <a:lnTo>
                    <a:pt x="945" y="44"/>
                  </a:lnTo>
                  <a:lnTo>
                    <a:pt x="949" y="43"/>
                  </a:lnTo>
                  <a:lnTo>
                    <a:pt x="954" y="43"/>
                  </a:lnTo>
                  <a:lnTo>
                    <a:pt x="960" y="43"/>
                  </a:lnTo>
                  <a:lnTo>
                    <a:pt x="964" y="43"/>
                  </a:lnTo>
                  <a:lnTo>
                    <a:pt x="968" y="44"/>
                  </a:lnTo>
                  <a:lnTo>
                    <a:pt x="971" y="46"/>
                  </a:lnTo>
                  <a:lnTo>
                    <a:pt x="974" y="49"/>
                  </a:lnTo>
                  <a:lnTo>
                    <a:pt x="976" y="52"/>
                  </a:lnTo>
                  <a:lnTo>
                    <a:pt x="977" y="57"/>
                  </a:lnTo>
                  <a:lnTo>
                    <a:pt x="978" y="62"/>
                  </a:lnTo>
                  <a:lnTo>
                    <a:pt x="978" y="65"/>
                  </a:lnTo>
                  <a:lnTo>
                    <a:pt x="977" y="67"/>
                  </a:lnTo>
                  <a:lnTo>
                    <a:pt x="976" y="69"/>
                  </a:lnTo>
                  <a:lnTo>
                    <a:pt x="974" y="71"/>
                  </a:lnTo>
                  <a:lnTo>
                    <a:pt x="970" y="73"/>
                  </a:lnTo>
                  <a:lnTo>
                    <a:pt x="964" y="75"/>
                  </a:lnTo>
                  <a:lnTo>
                    <a:pt x="954" y="76"/>
                  </a:lnTo>
                  <a:lnTo>
                    <a:pt x="946" y="77"/>
                  </a:lnTo>
                  <a:lnTo>
                    <a:pt x="937" y="78"/>
                  </a:lnTo>
                  <a:lnTo>
                    <a:pt x="930" y="81"/>
                  </a:lnTo>
                  <a:lnTo>
                    <a:pt x="924" y="84"/>
                  </a:lnTo>
                  <a:lnTo>
                    <a:pt x="918" y="89"/>
                  </a:lnTo>
                  <a:lnTo>
                    <a:pt x="916" y="92"/>
                  </a:lnTo>
                  <a:lnTo>
                    <a:pt x="915" y="96"/>
                  </a:lnTo>
                  <a:lnTo>
                    <a:pt x="914" y="100"/>
                  </a:lnTo>
                  <a:lnTo>
                    <a:pt x="914" y="104"/>
                  </a:lnTo>
                  <a:lnTo>
                    <a:pt x="914" y="110"/>
                  </a:lnTo>
                  <a:lnTo>
                    <a:pt x="916" y="117"/>
                  </a:lnTo>
                  <a:lnTo>
                    <a:pt x="920" y="121"/>
                  </a:lnTo>
                  <a:lnTo>
                    <a:pt x="923" y="125"/>
                  </a:lnTo>
                  <a:lnTo>
                    <a:pt x="928" y="127"/>
                  </a:lnTo>
                  <a:lnTo>
                    <a:pt x="933" y="129"/>
                  </a:lnTo>
                  <a:lnTo>
                    <a:pt x="938" y="131"/>
                  </a:lnTo>
                  <a:lnTo>
                    <a:pt x="945" y="131"/>
                  </a:lnTo>
                  <a:lnTo>
                    <a:pt x="951" y="131"/>
                  </a:lnTo>
                  <a:lnTo>
                    <a:pt x="956" y="130"/>
                  </a:lnTo>
                  <a:lnTo>
                    <a:pt x="962" y="128"/>
                  </a:lnTo>
                  <a:lnTo>
                    <a:pt x="966" y="126"/>
                  </a:lnTo>
                  <a:lnTo>
                    <a:pt x="973" y="121"/>
                  </a:lnTo>
                  <a:lnTo>
                    <a:pt x="978" y="112"/>
                  </a:lnTo>
                  <a:lnTo>
                    <a:pt x="980" y="112"/>
                  </a:lnTo>
                  <a:lnTo>
                    <a:pt x="980" y="119"/>
                  </a:lnTo>
                  <a:lnTo>
                    <a:pt x="982" y="124"/>
                  </a:lnTo>
                  <a:lnTo>
                    <a:pt x="984" y="126"/>
                  </a:lnTo>
                  <a:lnTo>
                    <a:pt x="986" y="127"/>
                  </a:lnTo>
                  <a:lnTo>
                    <a:pt x="989" y="128"/>
                  </a:lnTo>
                  <a:lnTo>
                    <a:pt x="992" y="128"/>
                  </a:lnTo>
                  <a:lnTo>
                    <a:pt x="996" y="128"/>
                  </a:lnTo>
                  <a:lnTo>
                    <a:pt x="1000" y="128"/>
                  </a:lnTo>
                  <a:lnTo>
                    <a:pt x="1000" y="119"/>
                  </a:lnTo>
                  <a:lnTo>
                    <a:pt x="998" y="119"/>
                  </a:lnTo>
                  <a:lnTo>
                    <a:pt x="996" y="119"/>
                  </a:lnTo>
                  <a:lnTo>
                    <a:pt x="993" y="119"/>
                  </a:lnTo>
                  <a:lnTo>
                    <a:pt x="991" y="118"/>
                  </a:lnTo>
                  <a:lnTo>
                    <a:pt x="990" y="116"/>
                  </a:lnTo>
                  <a:lnTo>
                    <a:pt x="990" y="112"/>
                  </a:lnTo>
                  <a:lnTo>
                    <a:pt x="990" y="63"/>
                  </a:lnTo>
                  <a:lnTo>
                    <a:pt x="989" y="55"/>
                  </a:lnTo>
                  <a:lnTo>
                    <a:pt x="987" y="47"/>
                  </a:lnTo>
                  <a:lnTo>
                    <a:pt x="984" y="42"/>
                  </a:lnTo>
                  <a:lnTo>
                    <a:pt x="978" y="39"/>
                  </a:lnTo>
                  <a:lnTo>
                    <a:pt x="973" y="36"/>
                  </a:lnTo>
                  <a:lnTo>
                    <a:pt x="968" y="35"/>
                  </a:lnTo>
                  <a:lnTo>
                    <a:pt x="962" y="33"/>
                  </a:lnTo>
                  <a:lnTo>
                    <a:pt x="955" y="32"/>
                  </a:lnTo>
                  <a:lnTo>
                    <a:pt x="948" y="33"/>
                  </a:lnTo>
                  <a:lnTo>
                    <a:pt x="941" y="35"/>
                  </a:lnTo>
                  <a:lnTo>
                    <a:pt x="934" y="37"/>
                  </a:lnTo>
                  <a:lnTo>
                    <a:pt x="929" y="41"/>
                  </a:lnTo>
                  <a:lnTo>
                    <a:pt x="925" y="45"/>
                  </a:lnTo>
                  <a:lnTo>
                    <a:pt x="922" y="50"/>
                  </a:lnTo>
                  <a:lnTo>
                    <a:pt x="920" y="57"/>
                  </a:lnTo>
                  <a:lnTo>
                    <a:pt x="918" y="64"/>
                  </a:lnTo>
                  <a:lnTo>
                    <a:pt x="929" y="64"/>
                  </a:lnTo>
                  <a:close/>
                  <a:moveTo>
                    <a:pt x="978" y="92"/>
                  </a:moveTo>
                  <a:lnTo>
                    <a:pt x="977" y="99"/>
                  </a:lnTo>
                  <a:lnTo>
                    <a:pt x="975" y="105"/>
                  </a:lnTo>
                  <a:lnTo>
                    <a:pt x="973" y="109"/>
                  </a:lnTo>
                  <a:lnTo>
                    <a:pt x="969" y="113"/>
                  </a:lnTo>
                  <a:lnTo>
                    <a:pt x="964" y="118"/>
                  </a:lnTo>
                  <a:lnTo>
                    <a:pt x="958" y="120"/>
                  </a:lnTo>
                  <a:lnTo>
                    <a:pt x="952" y="121"/>
                  </a:lnTo>
                  <a:lnTo>
                    <a:pt x="946" y="122"/>
                  </a:lnTo>
                  <a:lnTo>
                    <a:pt x="942" y="121"/>
                  </a:lnTo>
                  <a:lnTo>
                    <a:pt x="938" y="121"/>
                  </a:lnTo>
                  <a:lnTo>
                    <a:pt x="934" y="119"/>
                  </a:lnTo>
                  <a:lnTo>
                    <a:pt x="931" y="117"/>
                  </a:lnTo>
                  <a:lnTo>
                    <a:pt x="929" y="114"/>
                  </a:lnTo>
                  <a:lnTo>
                    <a:pt x="927" y="111"/>
                  </a:lnTo>
                  <a:lnTo>
                    <a:pt x="926" y="107"/>
                  </a:lnTo>
                  <a:lnTo>
                    <a:pt x="926" y="103"/>
                  </a:lnTo>
                  <a:lnTo>
                    <a:pt x="926" y="100"/>
                  </a:lnTo>
                  <a:lnTo>
                    <a:pt x="927" y="98"/>
                  </a:lnTo>
                  <a:lnTo>
                    <a:pt x="928" y="94"/>
                  </a:lnTo>
                  <a:lnTo>
                    <a:pt x="929" y="92"/>
                  </a:lnTo>
                  <a:lnTo>
                    <a:pt x="934" y="89"/>
                  </a:lnTo>
                  <a:lnTo>
                    <a:pt x="940" y="87"/>
                  </a:lnTo>
                  <a:lnTo>
                    <a:pt x="953" y="84"/>
                  </a:lnTo>
                  <a:lnTo>
                    <a:pt x="969" y="82"/>
                  </a:lnTo>
                  <a:lnTo>
                    <a:pt x="974" y="81"/>
                  </a:lnTo>
                  <a:lnTo>
                    <a:pt x="978" y="78"/>
                  </a:lnTo>
                  <a:lnTo>
                    <a:pt x="978" y="92"/>
                  </a:lnTo>
                  <a:close/>
                  <a:moveTo>
                    <a:pt x="1012" y="128"/>
                  </a:moveTo>
                  <a:lnTo>
                    <a:pt x="1024" y="128"/>
                  </a:lnTo>
                  <a:lnTo>
                    <a:pt x="1024" y="75"/>
                  </a:lnTo>
                  <a:lnTo>
                    <a:pt x="1025" y="68"/>
                  </a:lnTo>
                  <a:lnTo>
                    <a:pt x="1026" y="62"/>
                  </a:lnTo>
                  <a:lnTo>
                    <a:pt x="1028" y="57"/>
                  </a:lnTo>
                  <a:lnTo>
                    <a:pt x="1031" y="51"/>
                  </a:lnTo>
                  <a:lnTo>
                    <a:pt x="1035" y="48"/>
                  </a:lnTo>
                  <a:lnTo>
                    <a:pt x="1041" y="45"/>
                  </a:lnTo>
                  <a:lnTo>
                    <a:pt x="1046" y="43"/>
                  </a:lnTo>
                  <a:lnTo>
                    <a:pt x="1053" y="43"/>
                  </a:lnTo>
                  <a:lnTo>
                    <a:pt x="1060" y="43"/>
                  </a:lnTo>
                  <a:lnTo>
                    <a:pt x="1064" y="45"/>
                  </a:lnTo>
                  <a:lnTo>
                    <a:pt x="1068" y="47"/>
                  </a:lnTo>
                  <a:lnTo>
                    <a:pt x="1071" y="50"/>
                  </a:lnTo>
                  <a:lnTo>
                    <a:pt x="1073" y="55"/>
                  </a:lnTo>
                  <a:lnTo>
                    <a:pt x="1075" y="60"/>
                  </a:lnTo>
                  <a:lnTo>
                    <a:pt x="1076" y="65"/>
                  </a:lnTo>
                  <a:lnTo>
                    <a:pt x="1076" y="70"/>
                  </a:lnTo>
                  <a:lnTo>
                    <a:pt x="1076" y="128"/>
                  </a:lnTo>
                  <a:lnTo>
                    <a:pt x="1088" y="128"/>
                  </a:lnTo>
                  <a:lnTo>
                    <a:pt x="1088" y="69"/>
                  </a:lnTo>
                  <a:lnTo>
                    <a:pt x="1087" y="61"/>
                  </a:lnTo>
                  <a:lnTo>
                    <a:pt x="1086" y="53"/>
                  </a:lnTo>
                  <a:lnTo>
                    <a:pt x="1084" y="48"/>
                  </a:lnTo>
                  <a:lnTo>
                    <a:pt x="1081" y="43"/>
                  </a:lnTo>
                  <a:lnTo>
                    <a:pt x="1076" y="39"/>
                  </a:lnTo>
                  <a:lnTo>
                    <a:pt x="1070" y="36"/>
                  </a:lnTo>
                  <a:lnTo>
                    <a:pt x="1063" y="33"/>
                  </a:lnTo>
                  <a:lnTo>
                    <a:pt x="1053" y="32"/>
                  </a:lnTo>
                  <a:lnTo>
                    <a:pt x="1049" y="33"/>
                  </a:lnTo>
                  <a:lnTo>
                    <a:pt x="1044" y="35"/>
                  </a:lnTo>
                  <a:lnTo>
                    <a:pt x="1040" y="36"/>
                  </a:lnTo>
                  <a:lnTo>
                    <a:pt x="1035" y="38"/>
                  </a:lnTo>
                  <a:lnTo>
                    <a:pt x="1032" y="41"/>
                  </a:lnTo>
                  <a:lnTo>
                    <a:pt x="1029" y="44"/>
                  </a:lnTo>
                  <a:lnTo>
                    <a:pt x="1026" y="47"/>
                  </a:lnTo>
                  <a:lnTo>
                    <a:pt x="1024" y="51"/>
                  </a:lnTo>
                  <a:lnTo>
                    <a:pt x="1024" y="36"/>
                  </a:lnTo>
                  <a:lnTo>
                    <a:pt x="1012" y="36"/>
                  </a:lnTo>
                  <a:lnTo>
                    <a:pt x="1012" y="128"/>
                  </a:lnTo>
                  <a:close/>
                  <a:moveTo>
                    <a:pt x="1109" y="18"/>
                  </a:moveTo>
                  <a:lnTo>
                    <a:pt x="1121" y="18"/>
                  </a:lnTo>
                  <a:lnTo>
                    <a:pt x="1121" y="0"/>
                  </a:lnTo>
                  <a:lnTo>
                    <a:pt x="1109" y="0"/>
                  </a:lnTo>
                  <a:lnTo>
                    <a:pt x="1109" y="18"/>
                  </a:lnTo>
                  <a:close/>
                  <a:moveTo>
                    <a:pt x="1109" y="140"/>
                  </a:moveTo>
                  <a:lnTo>
                    <a:pt x="1109" y="145"/>
                  </a:lnTo>
                  <a:lnTo>
                    <a:pt x="1108" y="149"/>
                  </a:lnTo>
                  <a:lnTo>
                    <a:pt x="1106" y="151"/>
                  </a:lnTo>
                  <a:lnTo>
                    <a:pt x="1105" y="152"/>
                  </a:lnTo>
                  <a:lnTo>
                    <a:pt x="1102" y="153"/>
                  </a:lnTo>
                  <a:lnTo>
                    <a:pt x="1100" y="153"/>
                  </a:lnTo>
                  <a:lnTo>
                    <a:pt x="1096" y="153"/>
                  </a:lnTo>
                  <a:lnTo>
                    <a:pt x="1093" y="153"/>
                  </a:lnTo>
                  <a:lnTo>
                    <a:pt x="1093" y="163"/>
                  </a:lnTo>
                  <a:lnTo>
                    <a:pt x="1096" y="163"/>
                  </a:lnTo>
                  <a:lnTo>
                    <a:pt x="1101" y="163"/>
                  </a:lnTo>
                  <a:lnTo>
                    <a:pt x="1106" y="162"/>
                  </a:lnTo>
                  <a:lnTo>
                    <a:pt x="1111" y="161"/>
                  </a:lnTo>
                  <a:lnTo>
                    <a:pt x="1114" y="159"/>
                  </a:lnTo>
                  <a:lnTo>
                    <a:pt x="1116" y="156"/>
                  </a:lnTo>
                  <a:lnTo>
                    <a:pt x="1118" y="151"/>
                  </a:lnTo>
                  <a:lnTo>
                    <a:pt x="1120" y="147"/>
                  </a:lnTo>
                  <a:lnTo>
                    <a:pt x="1121" y="142"/>
                  </a:lnTo>
                  <a:lnTo>
                    <a:pt x="1121" y="138"/>
                  </a:lnTo>
                  <a:lnTo>
                    <a:pt x="1121" y="36"/>
                  </a:lnTo>
                  <a:lnTo>
                    <a:pt x="1109" y="36"/>
                  </a:lnTo>
                  <a:lnTo>
                    <a:pt x="1109" y="140"/>
                  </a:lnTo>
                  <a:close/>
                  <a:moveTo>
                    <a:pt x="1149" y="76"/>
                  </a:moveTo>
                  <a:lnTo>
                    <a:pt x="1150" y="69"/>
                  </a:lnTo>
                  <a:lnTo>
                    <a:pt x="1152" y="63"/>
                  </a:lnTo>
                  <a:lnTo>
                    <a:pt x="1154" y="58"/>
                  </a:lnTo>
                  <a:lnTo>
                    <a:pt x="1159" y="52"/>
                  </a:lnTo>
                  <a:lnTo>
                    <a:pt x="1163" y="48"/>
                  </a:lnTo>
                  <a:lnTo>
                    <a:pt x="1167" y="45"/>
                  </a:lnTo>
                  <a:lnTo>
                    <a:pt x="1173" y="43"/>
                  </a:lnTo>
                  <a:lnTo>
                    <a:pt x="1180" y="43"/>
                  </a:lnTo>
                  <a:lnTo>
                    <a:pt x="1186" y="43"/>
                  </a:lnTo>
                  <a:lnTo>
                    <a:pt x="1192" y="45"/>
                  </a:lnTo>
                  <a:lnTo>
                    <a:pt x="1196" y="48"/>
                  </a:lnTo>
                  <a:lnTo>
                    <a:pt x="1201" y="52"/>
                  </a:lnTo>
                  <a:lnTo>
                    <a:pt x="1205" y="58"/>
                  </a:lnTo>
                  <a:lnTo>
                    <a:pt x="1207" y="63"/>
                  </a:lnTo>
                  <a:lnTo>
                    <a:pt x="1209" y="69"/>
                  </a:lnTo>
                  <a:lnTo>
                    <a:pt x="1209" y="76"/>
                  </a:lnTo>
                  <a:lnTo>
                    <a:pt x="1149" y="76"/>
                  </a:lnTo>
                  <a:close/>
                  <a:moveTo>
                    <a:pt x="1221" y="85"/>
                  </a:moveTo>
                  <a:lnTo>
                    <a:pt x="1221" y="76"/>
                  </a:lnTo>
                  <a:lnTo>
                    <a:pt x="1219" y="66"/>
                  </a:lnTo>
                  <a:lnTo>
                    <a:pt x="1215" y="58"/>
                  </a:lnTo>
                  <a:lnTo>
                    <a:pt x="1211" y="49"/>
                  </a:lnTo>
                  <a:lnTo>
                    <a:pt x="1209" y="46"/>
                  </a:lnTo>
                  <a:lnTo>
                    <a:pt x="1206" y="43"/>
                  </a:lnTo>
                  <a:lnTo>
                    <a:pt x="1203" y="40"/>
                  </a:lnTo>
                  <a:lnTo>
                    <a:pt x="1199" y="38"/>
                  </a:lnTo>
                  <a:lnTo>
                    <a:pt x="1194" y="36"/>
                  </a:lnTo>
                  <a:lnTo>
                    <a:pt x="1190" y="35"/>
                  </a:lnTo>
                  <a:lnTo>
                    <a:pt x="1185" y="33"/>
                  </a:lnTo>
                  <a:lnTo>
                    <a:pt x="1180" y="32"/>
                  </a:lnTo>
                  <a:lnTo>
                    <a:pt x="1174" y="33"/>
                  </a:lnTo>
                  <a:lnTo>
                    <a:pt x="1169" y="35"/>
                  </a:lnTo>
                  <a:lnTo>
                    <a:pt x="1165" y="36"/>
                  </a:lnTo>
                  <a:lnTo>
                    <a:pt x="1161" y="38"/>
                  </a:lnTo>
                  <a:lnTo>
                    <a:pt x="1153" y="42"/>
                  </a:lnTo>
                  <a:lnTo>
                    <a:pt x="1148" y="48"/>
                  </a:lnTo>
                  <a:lnTo>
                    <a:pt x="1143" y="56"/>
                  </a:lnTo>
                  <a:lnTo>
                    <a:pt x="1141" y="64"/>
                  </a:lnTo>
                  <a:lnTo>
                    <a:pt x="1139" y="72"/>
                  </a:lnTo>
                  <a:lnTo>
                    <a:pt x="1137" y="82"/>
                  </a:lnTo>
                  <a:lnTo>
                    <a:pt x="1139" y="91"/>
                  </a:lnTo>
                  <a:lnTo>
                    <a:pt x="1141" y="101"/>
                  </a:lnTo>
                  <a:lnTo>
                    <a:pt x="1143" y="109"/>
                  </a:lnTo>
                  <a:lnTo>
                    <a:pt x="1148" y="117"/>
                  </a:lnTo>
                  <a:lnTo>
                    <a:pt x="1153" y="123"/>
                  </a:lnTo>
                  <a:lnTo>
                    <a:pt x="1161" y="127"/>
                  </a:lnTo>
                  <a:lnTo>
                    <a:pt x="1165" y="129"/>
                  </a:lnTo>
                  <a:lnTo>
                    <a:pt x="1169" y="130"/>
                  </a:lnTo>
                  <a:lnTo>
                    <a:pt x="1174" y="131"/>
                  </a:lnTo>
                  <a:lnTo>
                    <a:pt x="1180" y="131"/>
                  </a:lnTo>
                  <a:lnTo>
                    <a:pt x="1188" y="130"/>
                  </a:lnTo>
                  <a:lnTo>
                    <a:pt x="1195" y="129"/>
                  </a:lnTo>
                  <a:lnTo>
                    <a:pt x="1202" y="126"/>
                  </a:lnTo>
                  <a:lnTo>
                    <a:pt x="1207" y="123"/>
                  </a:lnTo>
                  <a:lnTo>
                    <a:pt x="1211" y="118"/>
                  </a:lnTo>
                  <a:lnTo>
                    <a:pt x="1215" y="112"/>
                  </a:lnTo>
                  <a:lnTo>
                    <a:pt x="1219" y="105"/>
                  </a:lnTo>
                  <a:lnTo>
                    <a:pt x="1221" y="98"/>
                  </a:lnTo>
                  <a:lnTo>
                    <a:pt x="1209" y="98"/>
                  </a:lnTo>
                  <a:lnTo>
                    <a:pt x="1207" y="103"/>
                  </a:lnTo>
                  <a:lnTo>
                    <a:pt x="1205" y="107"/>
                  </a:lnTo>
                  <a:lnTo>
                    <a:pt x="1203" y="111"/>
                  </a:lnTo>
                  <a:lnTo>
                    <a:pt x="1200" y="116"/>
                  </a:lnTo>
                  <a:lnTo>
                    <a:pt x="1195" y="118"/>
                  </a:lnTo>
                  <a:lnTo>
                    <a:pt x="1191" y="120"/>
                  </a:lnTo>
                  <a:lnTo>
                    <a:pt x="1186" y="121"/>
                  </a:lnTo>
                  <a:lnTo>
                    <a:pt x="1180" y="122"/>
                  </a:lnTo>
                  <a:lnTo>
                    <a:pt x="1172" y="121"/>
                  </a:lnTo>
                  <a:lnTo>
                    <a:pt x="1166" y="119"/>
                  </a:lnTo>
                  <a:lnTo>
                    <a:pt x="1161" y="114"/>
                  </a:lnTo>
                  <a:lnTo>
                    <a:pt x="1156" y="109"/>
                  </a:lnTo>
                  <a:lnTo>
                    <a:pt x="1153" y="104"/>
                  </a:lnTo>
                  <a:lnTo>
                    <a:pt x="1151" y="98"/>
                  </a:lnTo>
                  <a:lnTo>
                    <a:pt x="1149" y="91"/>
                  </a:lnTo>
                  <a:lnTo>
                    <a:pt x="1149" y="85"/>
                  </a:lnTo>
                  <a:lnTo>
                    <a:pt x="1221" y="85"/>
                  </a:lnTo>
                  <a:close/>
                </a:path>
              </a:pathLst>
            </a:custGeom>
            <a:solidFill>
              <a:srgbClr val="393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/>
            </a:p>
          </p:txBody>
        </p:sp>
      </p:grpSp>
      <p:sp>
        <p:nvSpPr>
          <p:cNvPr id="15" name="Označba mesta za vsebino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 txBox="1">
            <a:spLocks/>
          </p:cNvSpPr>
          <p:nvPr/>
        </p:nvSpPr>
        <p:spPr>
          <a:xfrm>
            <a:off x="3623512" y="-82295"/>
            <a:ext cx="6720203" cy="6668052"/>
          </a:xfrm>
          <a:prstGeom prst="rect">
            <a:avLst/>
          </a:prstGeom>
          <a:solidFill>
            <a:srgbClr val="B2BDCC">
              <a:alpha val="67843"/>
            </a:srgb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chemeClr val="tx1"/>
                </a:solidFill>
              </a:rPr>
              <a:t>Digitalizacija (e-poslovanje, nova S&amp;M orodja-on line kanali</a:t>
            </a:r>
            <a:endParaRPr lang="sl-SI" sz="24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chemeClr val="tx1"/>
                </a:solidFill>
              </a:rPr>
              <a:t>Orientacija na potrebe delodajalcev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u="sng" dirty="0" smtClean="0">
                <a:solidFill>
                  <a:schemeClr val="accent6">
                    <a:lumMod val="75000"/>
                  </a:schemeClr>
                </a:solidFill>
              </a:rPr>
              <a:t>Izobraževanja in usposabljanja brezposelnih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u="sng" dirty="0" smtClean="0">
                <a:solidFill>
                  <a:schemeClr val="accent6">
                    <a:lumMod val="75000"/>
                  </a:schemeClr>
                </a:solidFill>
              </a:rPr>
              <a:t>Orientacija pri posredovanju in selekciji na kompetence (znanja in ne izobrazba)</a:t>
            </a:r>
            <a:endParaRPr lang="sl-SI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chemeClr val="tx1"/>
                </a:solidFill>
              </a:rPr>
              <a:t>Inkluzivno </a:t>
            </a:r>
            <a:r>
              <a:rPr lang="sl-SI" sz="2400" b="1" dirty="0">
                <a:solidFill>
                  <a:schemeClr val="tx1"/>
                </a:solidFill>
              </a:rPr>
              <a:t>kreiranje delovnega </a:t>
            </a:r>
            <a:r>
              <a:rPr lang="sl-SI" sz="2400" b="1" dirty="0" smtClean="0">
                <a:solidFill>
                  <a:schemeClr val="tx1"/>
                </a:solidFill>
              </a:rPr>
              <a:t>mesta –prilagoditve delovnih mest</a:t>
            </a:r>
            <a:r>
              <a:rPr lang="sl-SI" sz="2400" dirty="0" smtClean="0">
                <a:solidFill>
                  <a:schemeClr val="tx1"/>
                </a:solidFill>
              </a:rPr>
              <a:t> </a:t>
            </a:r>
            <a:r>
              <a:rPr lang="sl-SI" sz="1600" dirty="0" smtClean="0">
                <a:solidFill>
                  <a:schemeClr val="tx1"/>
                </a:solidFill>
              </a:rPr>
              <a:t>(</a:t>
            </a:r>
            <a:r>
              <a:rPr lang="sl-SI" sz="1400" dirty="0" smtClean="0">
                <a:solidFill>
                  <a:schemeClr val="tx1"/>
                </a:solidFill>
              </a:rPr>
              <a:t>Optimizacija </a:t>
            </a:r>
            <a:r>
              <a:rPr lang="sl-SI" sz="1400" dirty="0">
                <a:solidFill>
                  <a:schemeClr val="tx1"/>
                </a:solidFill>
              </a:rPr>
              <a:t>delovnih </a:t>
            </a:r>
            <a:r>
              <a:rPr lang="sl-SI" sz="1400" dirty="0" smtClean="0">
                <a:solidFill>
                  <a:schemeClr val="tx1"/>
                </a:solidFill>
              </a:rPr>
              <a:t>procesov,</a:t>
            </a:r>
            <a:r>
              <a:rPr lang="sl-SI" sz="1400" dirty="0">
                <a:solidFill>
                  <a:schemeClr val="tx1"/>
                </a:solidFill>
              </a:rPr>
              <a:t> </a:t>
            </a:r>
            <a:r>
              <a:rPr lang="sl-SI" sz="1400" dirty="0" smtClean="0">
                <a:solidFill>
                  <a:schemeClr val="tx1"/>
                </a:solidFill>
              </a:rPr>
              <a:t>razrešitev </a:t>
            </a:r>
            <a:r>
              <a:rPr lang="sl-SI" sz="1400" dirty="0">
                <a:solidFill>
                  <a:schemeClr val="tx1"/>
                </a:solidFill>
              </a:rPr>
              <a:t>težav s </a:t>
            </a:r>
            <a:r>
              <a:rPr lang="sl-SI" sz="1400" dirty="0" smtClean="0">
                <a:solidFill>
                  <a:schemeClr val="tx1"/>
                </a:solidFill>
              </a:rPr>
              <a:t>kadri, </a:t>
            </a:r>
            <a:r>
              <a:rPr lang="sl-SI" sz="1400" dirty="0">
                <a:solidFill>
                  <a:schemeClr val="tx1"/>
                </a:solidFill>
              </a:rPr>
              <a:t>podpora za integracijo </a:t>
            </a:r>
            <a:r>
              <a:rPr lang="sl-SI" sz="1400" dirty="0" smtClean="0">
                <a:solidFill>
                  <a:schemeClr val="tx1"/>
                </a:solidFill>
              </a:rPr>
              <a:t>novo zaposlenega, podpora </a:t>
            </a:r>
            <a:r>
              <a:rPr lang="sl-SI" sz="1400" dirty="0">
                <a:solidFill>
                  <a:schemeClr val="tx1"/>
                </a:solidFill>
              </a:rPr>
              <a:t>delodajalcu v procesu integracije za daljše časovno </a:t>
            </a:r>
            <a:r>
              <a:rPr lang="sl-SI" sz="1400" dirty="0" smtClean="0">
                <a:solidFill>
                  <a:schemeClr val="tx1"/>
                </a:solidFill>
              </a:rPr>
              <a:t>obdobje..)</a:t>
            </a:r>
            <a:endParaRPr lang="sl-SI" sz="1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chemeClr val="tx1"/>
                </a:solidFill>
              </a:rPr>
              <a:t>Zaposlovanje na podlagi veščin in potreb </a:t>
            </a:r>
            <a:r>
              <a:rPr lang="sl-SI" sz="2400" b="1" dirty="0">
                <a:solidFill>
                  <a:schemeClr val="tx1"/>
                </a:solidFill>
              </a:rPr>
              <a:t>posameznika (potrebna znanja, prilagajanje DM, ohranjanje starejših, </a:t>
            </a:r>
            <a:r>
              <a:rPr lang="sl-SI" sz="2400" b="1" dirty="0" smtClean="0">
                <a:solidFill>
                  <a:schemeClr val="tx1"/>
                </a:solidFill>
              </a:rPr>
              <a:t>mentorstva…)</a:t>
            </a:r>
            <a:endParaRPr lang="sl-SI" sz="24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chemeClr val="tx1"/>
                </a:solidFill>
              </a:rPr>
              <a:t>Zaposlovanje tujcev</a:t>
            </a:r>
            <a:endParaRPr lang="sl-SI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značba mesta slike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9904" y="158958"/>
            <a:ext cx="10655455" cy="6463972"/>
          </a:xfrm>
        </p:spPr>
      </p:pic>
      <p:sp>
        <p:nvSpPr>
          <p:cNvPr id="32" name="Prostoročno 5" descr="Enobarven blok s poudarkom">
            <a:extLst>
              <a:ext uri="{FF2B5EF4-FFF2-40B4-BE49-F238E27FC236}">
                <a16:creationId xmlns="" xmlns:a16="http://schemas.microsoft.com/office/drawing/2014/main" id="{85E0D4E1-E389-4671-B0E7-165A10A054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257349" y="2355010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33" name="Prostoročno 5" descr="Prazen blok s poudarkom">
            <a:extLst>
              <a:ext uri="{FF2B5EF4-FFF2-40B4-BE49-F238E27FC236}">
                <a16:creationId xmlns="" xmlns:a16="http://schemas.microsoft.com/office/drawing/2014/main" id="{8186FEAF-6E1E-4258-94C3-5C589D4B5A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240905" y="74150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0" name="Naslov 19">
            <a:extLst>
              <a:ext uri="{FF2B5EF4-FFF2-40B4-BE49-F238E27FC236}">
                <a16:creationId xmlns="" xmlns:a16="http://schemas.microsoft.com/office/drawing/2014/main" id="{7C11A64B-7EA5-442C-8405-73273A533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5244" y="2834640"/>
            <a:ext cx="5239815" cy="2720356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/>
          <a:lstStyle/>
          <a:p>
            <a:pPr rtl="0"/>
            <a:r>
              <a:rPr lang="sl-SI" dirty="0"/>
              <a:t>Hvala</a:t>
            </a:r>
          </a:p>
        </p:txBody>
      </p:sp>
      <p:pic>
        <p:nvPicPr>
          <p:cNvPr id="8" name="Grafika 7" descr="Uporabnik" title="Ikona – ime predstavitelja">
            <a:extLst>
              <a:ext uri="{FF2B5EF4-FFF2-40B4-BE49-F238E27FC236}">
                <a16:creationId xmlns=""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08967" y="3859066"/>
            <a:ext cx="218900" cy="218900"/>
          </a:xfrm>
          <a:prstGeom prst="rect">
            <a:avLst/>
          </a:prstGeom>
        </p:spPr>
      </p:pic>
      <p:sp>
        <p:nvSpPr>
          <p:cNvPr id="4" name="Označba mesta za besedilo 3">
            <a:extLst>
              <a:ext uri="{FF2B5EF4-FFF2-40B4-BE49-F238E27FC236}">
                <a16:creationId xmlns=""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97093" y="3859065"/>
            <a:ext cx="4259270" cy="699817"/>
          </a:xfrm>
        </p:spPr>
        <p:txBody>
          <a:bodyPr rtlCol="0">
            <a:normAutofit/>
          </a:bodyPr>
          <a:lstStyle/>
          <a:p>
            <a:r>
              <a:rPr lang="sl-SI" sz="2400" dirty="0" smtClean="0"/>
              <a:t>Barbara </a:t>
            </a:r>
            <a:r>
              <a:rPr lang="sl-SI" sz="2400" dirty="0" smtClean="0"/>
              <a:t>Vrtačnik</a:t>
            </a:r>
            <a:endParaRPr lang="sl-SI" sz="2400" dirty="0" smtClean="0"/>
          </a:p>
          <a:p>
            <a:pPr rtl="0"/>
            <a:endParaRPr lang="sl-SI" dirty="0"/>
          </a:p>
        </p:txBody>
      </p:sp>
      <p:pic>
        <p:nvPicPr>
          <p:cNvPr id="11" name="Grafika 10" descr="Povezava">
            <a:extLst>
              <a:ext uri="{FF2B5EF4-FFF2-40B4-BE49-F238E27FC236}">
                <a16:creationId xmlns=""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883081" y="4820143"/>
            <a:ext cx="244786" cy="244786"/>
          </a:xfrm>
          <a:prstGeom prst="rect">
            <a:avLst/>
          </a:prstGeom>
        </p:spPr>
      </p:pic>
      <p:sp>
        <p:nvSpPr>
          <p:cNvPr id="22" name="Označba mesta za besedilo 21">
            <a:extLst>
              <a:ext uri="{FF2B5EF4-FFF2-40B4-BE49-F238E27FC236}">
                <a16:creationId xmlns="" xmlns:a16="http://schemas.microsoft.com/office/drawing/2014/main" id="{43DBE4D9-1044-49A3-ABD5-477041FF2B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97093" y="4810285"/>
            <a:ext cx="4223055" cy="288000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sl-SI" dirty="0" smtClean="0">
                <a:solidFill>
                  <a:schemeClr val="bg1"/>
                </a:solidFill>
                <a:hlinkClick r:id="rId12"/>
              </a:rPr>
              <a:t>www.ess.gov.si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endParaRPr lang="sl-SI" dirty="0">
              <a:solidFill>
                <a:schemeClr val="bg1"/>
              </a:solidFill>
            </a:endParaRPr>
          </a:p>
        </p:txBody>
      </p:sp>
      <p:grpSp>
        <p:nvGrpSpPr>
          <p:cNvPr id="16" name="Group 1"/>
          <p:cNvGrpSpPr>
            <a:grpSpLocks/>
          </p:cNvGrpSpPr>
          <p:nvPr/>
        </p:nvGrpSpPr>
        <p:grpSpPr bwMode="auto">
          <a:xfrm>
            <a:off x="10131995" y="5965742"/>
            <a:ext cx="1152128" cy="703026"/>
            <a:chOff x="9359" y="782"/>
            <a:chExt cx="2035" cy="1250"/>
          </a:xfrm>
        </p:grpSpPr>
        <p:sp>
          <p:nvSpPr>
            <p:cNvPr id="18" name="Freeform 2"/>
            <p:cNvSpPr>
              <a:spLocks/>
            </p:cNvSpPr>
            <p:nvPr/>
          </p:nvSpPr>
          <p:spPr bwMode="auto">
            <a:xfrm>
              <a:off x="10875" y="782"/>
              <a:ext cx="240" cy="240"/>
            </a:xfrm>
            <a:custGeom>
              <a:avLst/>
              <a:gdLst>
                <a:gd name="T0" fmla="*/ 239 w 240"/>
                <a:gd name="T1" fmla="*/ 132 h 240"/>
                <a:gd name="T2" fmla="*/ 234 w 240"/>
                <a:gd name="T3" fmla="*/ 156 h 240"/>
                <a:gd name="T4" fmla="*/ 225 w 240"/>
                <a:gd name="T5" fmla="*/ 177 h 240"/>
                <a:gd name="T6" fmla="*/ 212 w 240"/>
                <a:gd name="T7" fmla="*/ 196 h 240"/>
                <a:gd name="T8" fmla="*/ 196 w 240"/>
                <a:gd name="T9" fmla="*/ 212 h 240"/>
                <a:gd name="T10" fmla="*/ 176 w 240"/>
                <a:gd name="T11" fmla="*/ 225 h 240"/>
                <a:gd name="T12" fmla="*/ 155 w 240"/>
                <a:gd name="T13" fmla="*/ 234 h 240"/>
                <a:gd name="T14" fmla="*/ 132 w 240"/>
                <a:gd name="T15" fmla="*/ 240 h 240"/>
                <a:gd name="T16" fmla="*/ 106 w 240"/>
                <a:gd name="T17" fmla="*/ 240 h 240"/>
                <a:gd name="T18" fmla="*/ 82 w 240"/>
                <a:gd name="T19" fmla="*/ 234 h 240"/>
                <a:gd name="T20" fmla="*/ 61 w 240"/>
                <a:gd name="T21" fmla="*/ 225 h 240"/>
                <a:gd name="T22" fmla="*/ 42 w 240"/>
                <a:gd name="T23" fmla="*/ 212 h 240"/>
                <a:gd name="T24" fmla="*/ 26 w 240"/>
                <a:gd name="T25" fmla="*/ 196 h 240"/>
                <a:gd name="T26" fmla="*/ 14 w 240"/>
                <a:gd name="T27" fmla="*/ 177 h 240"/>
                <a:gd name="T28" fmla="*/ 5 w 240"/>
                <a:gd name="T29" fmla="*/ 156 h 240"/>
                <a:gd name="T30" fmla="*/ 0 w 240"/>
                <a:gd name="T31" fmla="*/ 132 h 240"/>
                <a:gd name="T32" fmla="*/ 0 w 240"/>
                <a:gd name="T33" fmla="*/ 107 h 240"/>
                <a:gd name="T34" fmla="*/ 5 w 240"/>
                <a:gd name="T35" fmla="*/ 83 h 240"/>
                <a:gd name="T36" fmla="*/ 14 w 240"/>
                <a:gd name="T37" fmla="*/ 61 h 240"/>
                <a:gd name="T38" fmla="*/ 26 w 240"/>
                <a:gd name="T39" fmla="*/ 42 h 240"/>
                <a:gd name="T40" fmla="*/ 42 w 240"/>
                <a:gd name="T41" fmla="*/ 26 h 240"/>
                <a:gd name="T42" fmla="*/ 61 w 240"/>
                <a:gd name="T43" fmla="*/ 14 h 240"/>
                <a:gd name="T44" fmla="*/ 82 w 240"/>
                <a:gd name="T45" fmla="*/ 5 h 240"/>
                <a:gd name="T46" fmla="*/ 106 w 240"/>
                <a:gd name="T47" fmla="*/ 1 h 240"/>
                <a:gd name="T48" fmla="*/ 132 w 240"/>
                <a:gd name="T49" fmla="*/ 1 h 240"/>
                <a:gd name="T50" fmla="*/ 155 w 240"/>
                <a:gd name="T51" fmla="*/ 5 h 240"/>
                <a:gd name="T52" fmla="*/ 176 w 240"/>
                <a:gd name="T53" fmla="*/ 14 h 240"/>
                <a:gd name="T54" fmla="*/ 196 w 240"/>
                <a:gd name="T55" fmla="*/ 26 h 240"/>
                <a:gd name="T56" fmla="*/ 212 w 240"/>
                <a:gd name="T57" fmla="*/ 42 h 240"/>
                <a:gd name="T58" fmla="*/ 225 w 240"/>
                <a:gd name="T59" fmla="*/ 61 h 240"/>
                <a:gd name="T60" fmla="*/ 234 w 240"/>
                <a:gd name="T61" fmla="*/ 83 h 240"/>
                <a:gd name="T62" fmla="*/ 239 w 240"/>
                <a:gd name="T63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240" y="120"/>
                  </a:moveTo>
                  <a:lnTo>
                    <a:pt x="239" y="132"/>
                  </a:lnTo>
                  <a:lnTo>
                    <a:pt x="237" y="144"/>
                  </a:lnTo>
                  <a:lnTo>
                    <a:pt x="234" y="156"/>
                  </a:lnTo>
                  <a:lnTo>
                    <a:pt x="230" y="166"/>
                  </a:lnTo>
                  <a:lnTo>
                    <a:pt x="225" y="177"/>
                  </a:lnTo>
                  <a:lnTo>
                    <a:pt x="219" y="186"/>
                  </a:lnTo>
                  <a:lnTo>
                    <a:pt x="212" y="196"/>
                  </a:lnTo>
                  <a:lnTo>
                    <a:pt x="204" y="204"/>
                  </a:lnTo>
                  <a:lnTo>
                    <a:pt x="196" y="212"/>
                  </a:lnTo>
                  <a:lnTo>
                    <a:pt x="186" y="219"/>
                  </a:lnTo>
                  <a:lnTo>
                    <a:pt x="176" y="225"/>
                  </a:lnTo>
                  <a:lnTo>
                    <a:pt x="165" y="230"/>
                  </a:lnTo>
                  <a:lnTo>
                    <a:pt x="155" y="234"/>
                  </a:lnTo>
                  <a:lnTo>
                    <a:pt x="143" y="238"/>
                  </a:lnTo>
                  <a:lnTo>
                    <a:pt x="132" y="240"/>
                  </a:lnTo>
                  <a:lnTo>
                    <a:pt x="120" y="240"/>
                  </a:lnTo>
                  <a:lnTo>
                    <a:pt x="106" y="240"/>
                  </a:lnTo>
                  <a:lnTo>
                    <a:pt x="95" y="238"/>
                  </a:lnTo>
                  <a:lnTo>
                    <a:pt x="82" y="234"/>
                  </a:lnTo>
                  <a:lnTo>
                    <a:pt x="72" y="230"/>
                  </a:lnTo>
                  <a:lnTo>
                    <a:pt x="61" y="225"/>
                  </a:lnTo>
                  <a:lnTo>
                    <a:pt x="51" y="219"/>
                  </a:lnTo>
                  <a:lnTo>
                    <a:pt x="42" y="212"/>
                  </a:lnTo>
                  <a:lnTo>
                    <a:pt x="34" y="204"/>
                  </a:lnTo>
                  <a:lnTo>
                    <a:pt x="26" y="196"/>
                  </a:lnTo>
                  <a:lnTo>
                    <a:pt x="19" y="186"/>
                  </a:lnTo>
                  <a:lnTo>
                    <a:pt x="14" y="177"/>
                  </a:lnTo>
                  <a:lnTo>
                    <a:pt x="8" y="166"/>
                  </a:lnTo>
                  <a:lnTo>
                    <a:pt x="5" y="15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7"/>
                  </a:lnTo>
                  <a:lnTo>
                    <a:pt x="2" y="95"/>
                  </a:lnTo>
                  <a:lnTo>
                    <a:pt x="5" y="83"/>
                  </a:lnTo>
                  <a:lnTo>
                    <a:pt x="8" y="71"/>
                  </a:lnTo>
                  <a:lnTo>
                    <a:pt x="14" y="61"/>
                  </a:lnTo>
                  <a:lnTo>
                    <a:pt x="19" y="51"/>
                  </a:lnTo>
                  <a:lnTo>
                    <a:pt x="26" y="42"/>
                  </a:lnTo>
                  <a:lnTo>
                    <a:pt x="34" y="33"/>
                  </a:lnTo>
                  <a:lnTo>
                    <a:pt x="42" y="26"/>
                  </a:lnTo>
                  <a:lnTo>
                    <a:pt x="51" y="20"/>
                  </a:lnTo>
                  <a:lnTo>
                    <a:pt x="61" y="14"/>
                  </a:lnTo>
                  <a:lnTo>
                    <a:pt x="72" y="9"/>
                  </a:lnTo>
                  <a:lnTo>
                    <a:pt x="82" y="5"/>
                  </a:lnTo>
                  <a:lnTo>
                    <a:pt x="95" y="3"/>
                  </a:lnTo>
                  <a:lnTo>
                    <a:pt x="106" y="1"/>
                  </a:lnTo>
                  <a:lnTo>
                    <a:pt x="120" y="0"/>
                  </a:lnTo>
                  <a:lnTo>
                    <a:pt x="132" y="1"/>
                  </a:lnTo>
                  <a:lnTo>
                    <a:pt x="143" y="3"/>
                  </a:lnTo>
                  <a:lnTo>
                    <a:pt x="155" y="5"/>
                  </a:lnTo>
                  <a:lnTo>
                    <a:pt x="165" y="9"/>
                  </a:lnTo>
                  <a:lnTo>
                    <a:pt x="176" y="14"/>
                  </a:lnTo>
                  <a:lnTo>
                    <a:pt x="186" y="20"/>
                  </a:lnTo>
                  <a:lnTo>
                    <a:pt x="196" y="26"/>
                  </a:lnTo>
                  <a:lnTo>
                    <a:pt x="204" y="33"/>
                  </a:lnTo>
                  <a:lnTo>
                    <a:pt x="212" y="42"/>
                  </a:lnTo>
                  <a:lnTo>
                    <a:pt x="219" y="51"/>
                  </a:lnTo>
                  <a:lnTo>
                    <a:pt x="225" y="61"/>
                  </a:lnTo>
                  <a:lnTo>
                    <a:pt x="230" y="71"/>
                  </a:lnTo>
                  <a:lnTo>
                    <a:pt x="234" y="83"/>
                  </a:lnTo>
                  <a:lnTo>
                    <a:pt x="237" y="95"/>
                  </a:lnTo>
                  <a:lnTo>
                    <a:pt x="239" y="107"/>
                  </a:lnTo>
                  <a:lnTo>
                    <a:pt x="240" y="120"/>
                  </a:lnTo>
                  <a:close/>
                </a:path>
              </a:pathLst>
            </a:custGeom>
            <a:solidFill>
              <a:srgbClr val="2B9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/>
            </a:p>
          </p:txBody>
        </p:sp>
        <p:sp>
          <p:nvSpPr>
            <p:cNvPr id="19" name="Freeform 3"/>
            <p:cNvSpPr>
              <a:spLocks/>
            </p:cNvSpPr>
            <p:nvPr/>
          </p:nvSpPr>
          <p:spPr bwMode="auto">
            <a:xfrm>
              <a:off x="11155" y="1182"/>
              <a:ext cx="239" cy="240"/>
            </a:xfrm>
            <a:custGeom>
              <a:avLst/>
              <a:gdLst>
                <a:gd name="T0" fmla="*/ 239 w 239"/>
                <a:gd name="T1" fmla="*/ 131 h 240"/>
                <a:gd name="T2" fmla="*/ 234 w 239"/>
                <a:gd name="T3" fmla="*/ 154 h 240"/>
                <a:gd name="T4" fmla="*/ 224 w 239"/>
                <a:gd name="T5" fmla="*/ 176 h 240"/>
                <a:gd name="T6" fmla="*/ 212 w 239"/>
                <a:gd name="T7" fmla="*/ 195 h 240"/>
                <a:gd name="T8" fmla="*/ 195 w 239"/>
                <a:gd name="T9" fmla="*/ 211 h 240"/>
                <a:gd name="T10" fmla="*/ 176 w 239"/>
                <a:gd name="T11" fmla="*/ 225 h 240"/>
                <a:gd name="T12" fmla="*/ 155 w 239"/>
                <a:gd name="T13" fmla="*/ 234 h 240"/>
                <a:gd name="T14" fmla="*/ 132 w 239"/>
                <a:gd name="T15" fmla="*/ 239 h 240"/>
                <a:gd name="T16" fmla="*/ 107 w 239"/>
                <a:gd name="T17" fmla="*/ 239 h 240"/>
                <a:gd name="T18" fmla="*/ 84 w 239"/>
                <a:gd name="T19" fmla="*/ 234 h 240"/>
                <a:gd name="T20" fmla="*/ 63 w 239"/>
                <a:gd name="T21" fmla="*/ 225 h 240"/>
                <a:gd name="T22" fmla="*/ 43 w 239"/>
                <a:gd name="T23" fmla="*/ 211 h 240"/>
                <a:gd name="T24" fmla="*/ 27 w 239"/>
                <a:gd name="T25" fmla="*/ 195 h 240"/>
                <a:gd name="T26" fmla="*/ 15 w 239"/>
                <a:gd name="T27" fmla="*/ 176 h 240"/>
                <a:gd name="T28" fmla="*/ 5 w 239"/>
                <a:gd name="T29" fmla="*/ 154 h 240"/>
                <a:gd name="T30" fmla="*/ 0 w 239"/>
                <a:gd name="T31" fmla="*/ 131 h 240"/>
                <a:gd name="T32" fmla="*/ 0 w 239"/>
                <a:gd name="T33" fmla="*/ 107 h 240"/>
                <a:gd name="T34" fmla="*/ 5 w 239"/>
                <a:gd name="T35" fmla="*/ 83 h 240"/>
                <a:gd name="T36" fmla="*/ 15 w 239"/>
                <a:gd name="T37" fmla="*/ 61 h 240"/>
                <a:gd name="T38" fmla="*/ 27 w 239"/>
                <a:gd name="T39" fmla="*/ 42 h 240"/>
                <a:gd name="T40" fmla="*/ 43 w 239"/>
                <a:gd name="T41" fmla="*/ 26 h 240"/>
                <a:gd name="T42" fmla="*/ 63 w 239"/>
                <a:gd name="T43" fmla="*/ 13 h 240"/>
                <a:gd name="T44" fmla="*/ 84 w 239"/>
                <a:gd name="T45" fmla="*/ 5 h 240"/>
                <a:gd name="T46" fmla="*/ 107 w 239"/>
                <a:gd name="T47" fmla="*/ 1 h 240"/>
                <a:gd name="T48" fmla="*/ 132 w 239"/>
                <a:gd name="T49" fmla="*/ 1 h 240"/>
                <a:gd name="T50" fmla="*/ 155 w 239"/>
                <a:gd name="T51" fmla="*/ 5 h 240"/>
                <a:gd name="T52" fmla="*/ 176 w 239"/>
                <a:gd name="T53" fmla="*/ 13 h 240"/>
                <a:gd name="T54" fmla="*/ 195 w 239"/>
                <a:gd name="T55" fmla="*/ 26 h 240"/>
                <a:gd name="T56" fmla="*/ 212 w 239"/>
                <a:gd name="T57" fmla="*/ 42 h 240"/>
                <a:gd name="T58" fmla="*/ 224 w 239"/>
                <a:gd name="T59" fmla="*/ 61 h 240"/>
                <a:gd name="T60" fmla="*/ 234 w 239"/>
                <a:gd name="T61" fmla="*/ 83 h 240"/>
                <a:gd name="T62" fmla="*/ 239 w 239"/>
                <a:gd name="T63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9" h="240">
                  <a:moveTo>
                    <a:pt x="239" y="120"/>
                  </a:moveTo>
                  <a:lnTo>
                    <a:pt x="239" y="131"/>
                  </a:lnTo>
                  <a:lnTo>
                    <a:pt x="237" y="144"/>
                  </a:lnTo>
                  <a:lnTo>
                    <a:pt x="234" y="154"/>
                  </a:lnTo>
                  <a:lnTo>
                    <a:pt x="230" y="166"/>
                  </a:lnTo>
                  <a:lnTo>
                    <a:pt x="224" y="176"/>
                  </a:lnTo>
                  <a:lnTo>
                    <a:pt x="219" y="186"/>
                  </a:lnTo>
                  <a:lnTo>
                    <a:pt x="212" y="195"/>
                  </a:lnTo>
                  <a:lnTo>
                    <a:pt x="204" y="204"/>
                  </a:lnTo>
                  <a:lnTo>
                    <a:pt x="195" y="211"/>
                  </a:lnTo>
                  <a:lnTo>
                    <a:pt x="186" y="219"/>
                  </a:lnTo>
                  <a:lnTo>
                    <a:pt x="176" y="225"/>
                  </a:lnTo>
                  <a:lnTo>
                    <a:pt x="165" y="230"/>
                  </a:lnTo>
                  <a:lnTo>
                    <a:pt x="155" y="234"/>
                  </a:lnTo>
                  <a:lnTo>
                    <a:pt x="143" y="236"/>
                  </a:lnTo>
                  <a:lnTo>
                    <a:pt x="132" y="239"/>
                  </a:lnTo>
                  <a:lnTo>
                    <a:pt x="119" y="240"/>
                  </a:lnTo>
                  <a:lnTo>
                    <a:pt x="107" y="239"/>
                  </a:lnTo>
                  <a:lnTo>
                    <a:pt x="96" y="236"/>
                  </a:lnTo>
                  <a:lnTo>
                    <a:pt x="84" y="234"/>
                  </a:lnTo>
                  <a:lnTo>
                    <a:pt x="74" y="230"/>
                  </a:lnTo>
                  <a:lnTo>
                    <a:pt x="63" y="225"/>
                  </a:lnTo>
                  <a:lnTo>
                    <a:pt x="53" y="219"/>
                  </a:lnTo>
                  <a:lnTo>
                    <a:pt x="43" y="211"/>
                  </a:lnTo>
                  <a:lnTo>
                    <a:pt x="35" y="204"/>
                  </a:lnTo>
                  <a:lnTo>
                    <a:pt x="27" y="195"/>
                  </a:lnTo>
                  <a:lnTo>
                    <a:pt x="20" y="186"/>
                  </a:lnTo>
                  <a:lnTo>
                    <a:pt x="15" y="176"/>
                  </a:lnTo>
                  <a:lnTo>
                    <a:pt x="10" y="166"/>
                  </a:lnTo>
                  <a:lnTo>
                    <a:pt x="5" y="154"/>
                  </a:lnTo>
                  <a:lnTo>
                    <a:pt x="2" y="144"/>
                  </a:lnTo>
                  <a:lnTo>
                    <a:pt x="0" y="131"/>
                  </a:lnTo>
                  <a:lnTo>
                    <a:pt x="0" y="120"/>
                  </a:lnTo>
                  <a:lnTo>
                    <a:pt x="0" y="107"/>
                  </a:lnTo>
                  <a:lnTo>
                    <a:pt x="2" y="94"/>
                  </a:lnTo>
                  <a:lnTo>
                    <a:pt x="5" y="83"/>
                  </a:lnTo>
                  <a:lnTo>
                    <a:pt x="10" y="71"/>
                  </a:lnTo>
                  <a:lnTo>
                    <a:pt x="15" y="61"/>
                  </a:lnTo>
                  <a:lnTo>
                    <a:pt x="20" y="51"/>
                  </a:lnTo>
                  <a:lnTo>
                    <a:pt x="27" y="42"/>
                  </a:lnTo>
                  <a:lnTo>
                    <a:pt x="35" y="33"/>
                  </a:lnTo>
                  <a:lnTo>
                    <a:pt x="43" y="26"/>
                  </a:lnTo>
                  <a:lnTo>
                    <a:pt x="53" y="20"/>
                  </a:lnTo>
                  <a:lnTo>
                    <a:pt x="63" y="13"/>
                  </a:lnTo>
                  <a:lnTo>
                    <a:pt x="74" y="8"/>
                  </a:lnTo>
                  <a:lnTo>
                    <a:pt x="84" y="5"/>
                  </a:lnTo>
                  <a:lnTo>
                    <a:pt x="96" y="2"/>
                  </a:lnTo>
                  <a:lnTo>
                    <a:pt x="107" y="1"/>
                  </a:lnTo>
                  <a:lnTo>
                    <a:pt x="119" y="0"/>
                  </a:lnTo>
                  <a:lnTo>
                    <a:pt x="132" y="1"/>
                  </a:lnTo>
                  <a:lnTo>
                    <a:pt x="143" y="2"/>
                  </a:lnTo>
                  <a:lnTo>
                    <a:pt x="155" y="5"/>
                  </a:lnTo>
                  <a:lnTo>
                    <a:pt x="165" y="8"/>
                  </a:lnTo>
                  <a:lnTo>
                    <a:pt x="176" y="13"/>
                  </a:lnTo>
                  <a:lnTo>
                    <a:pt x="186" y="20"/>
                  </a:lnTo>
                  <a:lnTo>
                    <a:pt x="195" y="26"/>
                  </a:lnTo>
                  <a:lnTo>
                    <a:pt x="204" y="33"/>
                  </a:lnTo>
                  <a:lnTo>
                    <a:pt x="212" y="42"/>
                  </a:lnTo>
                  <a:lnTo>
                    <a:pt x="219" y="51"/>
                  </a:lnTo>
                  <a:lnTo>
                    <a:pt x="224" y="61"/>
                  </a:lnTo>
                  <a:lnTo>
                    <a:pt x="230" y="71"/>
                  </a:lnTo>
                  <a:lnTo>
                    <a:pt x="234" y="83"/>
                  </a:lnTo>
                  <a:lnTo>
                    <a:pt x="237" y="94"/>
                  </a:lnTo>
                  <a:lnTo>
                    <a:pt x="239" y="107"/>
                  </a:lnTo>
                  <a:lnTo>
                    <a:pt x="239" y="120"/>
                  </a:lnTo>
                  <a:close/>
                </a:path>
              </a:pathLst>
            </a:custGeom>
            <a:solidFill>
              <a:srgbClr val="2B9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/>
            </a:p>
          </p:txBody>
        </p:sp>
        <p:sp>
          <p:nvSpPr>
            <p:cNvPr id="21" name="Freeform 4"/>
            <p:cNvSpPr>
              <a:spLocks/>
            </p:cNvSpPr>
            <p:nvPr/>
          </p:nvSpPr>
          <p:spPr bwMode="auto">
            <a:xfrm>
              <a:off x="10865" y="822"/>
              <a:ext cx="525" cy="560"/>
            </a:xfrm>
            <a:custGeom>
              <a:avLst/>
              <a:gdLst>
                <a:gd name="T0" fmla="*/ 364 w 525"/>
                <a:gd name="T1" fmla="*/ 15 h 560"/>
                <a:gd name="T2" fmla="*/ 466 w 525"/>
                <a:gd name="T3" fmla="*/ 35 h 560"/>
                <a:gd name="T4" fmla="*/ 512 w 525"/>
                <a:gd name="T5" fmla="*/ 43 h 560"/>
                <a:gd name="T6" fmla="*/ 524 w 525"/>
                <a:gd name="T7" fmla="*/ 45 h 560"/>
                <a:gd name="T8" fmla="*/ 524 w 525"/>
                <a:gd name="T9" fmla="*/ 52 h 560"/>
                <a:gd name="T10" fmla="*/ 515 w 525"/>
                <a:gd name="T11" fmla="*/ 104 h 560"/>
                <a:gd name="T12" fmla="*/ 503 w 525"/>
                <a:gd name="T13" fmla="*/ 160 h 560"/>
                <a:gd name="T14" fmla="*/ 491 w 525"/>
                <a:gd name="T15" fmla="*/ 199 h 560"/>
                <a:gd name="T16" fmla="*/ 476 w 525"/>
                <a:gd name="T17" fmla="*/ 236 h 560"/>
                <a:gd name="T18" fmla="*/ 460 w 525"/>
                <a:gd name="T19" fmla="*/ 267 h 560"/>
                <a:gd name="T20" fmla="*/ 439 w 525"/>
                <a:gd name="T21" fmla="*/ 289 h 560"/>
                <a:gd name="T22" fmla="*/ 417 w 525"/>
                <a:gd name="T23" fmla="*/ 304 h 560"/>
                <a:gd name="T24" fmla="*/ 385 w 525"/>
                <a:gd name="T25" fmla="*/ 320 h 560"/>
                <a:gd name="T26" fmla="*/ 340 w 525"/>
                <a:gd name="T27" fmla="*/ 337 h 560"/>
                <a:gd name="T28" fmla="*/ 307 w 525"/>
                <a:gd name="T29" fmla="*/ 353 h 560"/>
                <a:gd name="T30" fmla="*/ 285 w 525"/>
                <a:gd name="T31" fmla="*/ 369 h 560"/>
                <a:gd name="T32" fmla="*/ 265 w 525"/>
                <a:gd name="T33" fmla="*/ 391 h 560"/>
                <a:gd name="T34" fmla="*/ 251 w 525"/>
                <a:gd name="T35" fmla="*/ 419 h 560"/>
                <a:gd name="T36" fmla="*/ 242 w 525"/>
                <a:gd name="T37" fmla="*/ 448 h 560"/>
                <a:gd name="T38" fmla="*/ 237 w 525"/>
                <a:gd name="T39" fmla="*/ 478 h 560"/>
                <a:gd name="T40" fmla="*/ 236 w 525"/>
                <a:gd name="T41" fmla="*/ 519 h 560"/>
                <a:gd name="T42" fmla="*/ 239 w 525"/>
                <a:gd name="T43" fmla="*/ 554 h 560"/>
                <a:gd name="T44" fmla="*/ 161 w 525"/>
                <a:gd name="T45" fmla="*/ 545 h 560"/>
                <a:gd name="T46" fmla="*/ 59 w 525"/>
                <a:gd name="T47" fmla="*/ 526 h 560"/>
                <a:gd name="T48" fmla="*/ 12 w 525"/>
                <a:gd name="T49" fmla="*/ 516 h 560"/>
                <a:gd name="T50" fmla="*/ 1 w 525"/>
                <a:gd name="T51" fmla="*/ 514 h 560"/>
                <a:gd name="T52" fmla="*/ 1 w 525"/>
                <a:gd name="T53" fmla="*/ 506 h 560"/>
                <a:gd name="T54" fmla="*/ 12 w 525"/>
                <a:gd name="T55" fmla="*/ 449 h 560"/>
                <a:gd name="T56" fmla="*/ 28 w 525"/>
                <a:gd name="T57" fmla="*/ 387 h 560"/>
                <a:gd name="T58" fmla="*/ 44 w 525"/>
                <a:gd name="T59" fmla="*/ 345 h 560"/>
                <a:gd name="T60" fmla="*/ 63 w 525"/>
                <a:gd name="T61" fmla="*/ 306 h 560"/>
                <a:gd name="T62" fmla="*/ 80 w 525"/>
                <a:gd name="T63" fmla="*/ 283 h 560"/>
                <a:gd name="T64" fmla="*/ 93 w 525"/>
                <a:gd name="T65" fmla="*/ 270 h 560"/>
                <a:gd name="T66" fmla="*/ 113 w 525"/>
                <a:gd name="T67" fmla="*/ 257 h 560"/>
                <a:gd name="T68" fmla="*/ 139 w 525"/>
                <a:gd name="T69" fmla="*/ 244 h 560"/>
                <a:gd name="T70" fmla="*/ 175 w 525"/>
                <a:gd name="T71" fmla="*/ 227 h 560"/>
                <a:gd name="T72" fmla="*/ 209 w 525"/>
                <a:gd name="T73" fmla="*/ 210 h 560"/>
                <a:gd name="T74" fmla="*/ 229 w 525"/>
                <a:gd name="T75" fmla="*/ 197 h 560"/>
                <a:gd name="T76" fmla="*/ 247 w 525"/>
                <a:gd name="T77" fmla="*/ 180 h 560"/>
                <a:gd name="T78" fmla="*/ 263 w 525"/>
                <a:gd name="T79" fmla="*/ 158 h 560"/>
                <a:gd name="T80" fmla="*/ 275 w 525"/>
                <a:gd name="T81" fmla="*/ 130 h 560"/>
                <a:gd name="T82" fmla="*/ 284 w 525"/>
                <a:gd name="T83" fmla="*/ 102 h 560"/>
                <a:gd name="T84" fmla="*/ 289 w 525"/>
                <a:gd name="T85" fmla="*/ 76 h 560"/>
                <a:gd name="T86" fmla="*/ 290 w 525"/>
                <a:gd name="T87" fmla="*/ 52 h 560"/>
                <a:gd name="T88" fmla="*/ 289 w 525"/>
                <a:gd name="T89" fmla="*/ 25 h 560"/>
                <a:gd name="T90" fmla="*/ 286 w 525"/>
                <a:gd name="T91" fmla="*/ 3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5" h="560">
                  <a:moveTo>
                    <a:pt x="285" y="0"/>
                  </a:moveTo>
                  <a:lnTo>
                    <a:pt x="364" y="15"/>
                  </a:lnTo>
                  <a:lnTo>
                    <a:pt x="423" y="26"/>
                  </a:lnTo>
                  <a:lnTo>
                    <a:pt x="466" y="35"/>
                  </a:lnTo>
                  <a:lnTo>
                    <a:pt x="494" y="40"/>
                  </a:lnTo>
                  <a:lnTo>
                    <a:pt x="512" y="43"/>
                  </a:lnTo>
                  <a:lnTo>
                    <a:pt x="521" y="44"/>
                  </a:lnTo>
                  <a:lnTo>
                    <a:pt x="524" y="45"/>
                  </a:lnTo>
                  <a:lnTo>
                    <a:pt x="525" y="45"/>
                  </a:lnTo>
                  <a:lnTo>
                    <a:pt x="524" y="52"/>
                  </a:lnTo>
                  <a:lnTo>
                    <a:pt x="521" y="73"/>
                  </a:lnTo>
                  <a:lnTo>
                    <a:pt x="515" y="104"/>
                  </a:lnTo>
                  <a:lnTo>
                    <a:pt x="508" y="140"/>
                  </a:lnTo>
                  <a:lnTo>
                    <a:pt x="503" y="160"/>
                  </a:lnTo>
                  <a:lnTo>
                    <a:pt x="498" y="179"/>
                  </a:lnTo>
                  <a:lnTo>
                    <a:pt x="491" y="199"/>
                  </a:lnTo>
                  <a:lnTo>
                    <a:pt x="485" y="218"/>
                  </a:lnTo>
                  <a:lnTo>
                    <a:pt x="476" y="236"/>
                  </a:lnTo>
                  <a:lnTo>
                    <a:pt x="468" y="252"/>
                  </a:lnTo>
                  <a:lnTo>
                    <a:pt x="460" y="267"/>
                  </a:lnTo>
                  <a:lnTo>
                    <a:pt x="449" y="280"/>
                  </a:lnTo>
                  <a:lnTo>
                    <a:pt x="439" y="289"/>
                  </a:lnTo>
                  <a:lnTo>
                    <a:pt x="428" y="298"/>
                  </a:lnTo>
                  <a:lnTo>
                    <a:pt x="417" y="304"/>
                  </a:lnTo>
                  <a:lnTo>
                    <a:pt x="407" y="310"/>
                  </a:lnTo>
                  <a:lnTo>
                    <a:pt x="385" y="320"/>
                  </a:lnTo>
                  <a:lnTo>
                    <a:pt x="362" y="328"/>
                  </a:lnTo>
                  <a:lnTo>
                    <a:pt x="340" y="337"/>
                  </a:lnTo>
                  <a:lnTo>
                    <a:pt x="317" y="346"/>
                  </a:lnTo>
                  <a:lnTo>
                    <a:pt x="307" y="353"/>
                  </a:lnTo>
                  <a:lnTo>
                    <a:pt x="295" y="361"/>
                  </a:lnTo>
                  <a:lnTo>
                    <a:pt x="285" y="369"/>
                  </a:lnTo>
                  <a:lnTo>
                    <a:pt x="274" y="380"/>
                  </a:lnTo>
                  <a:lnTo>
                    <a:pt x="265" y="391"/>
                  </a:lnTo>
                  <a:lnTo>
                    <a:pt x="257" y="405"/>
                  </a:lnTo>
                  <a:lnTo>
                    <a:pt x="251" y="419"/>
                  </a:lnTo>
                  <a:lnTo>
                    <a:pt x="246" y="433"/>
                  </a:lnTo>
                  <a:lnTo>
                    <a:pt x="242" y="448"/>
                  </a:lnTo>
                  <a:lnTo>
                    <a:pt x="240" y="463"/>
                  </a:lnTo>
                  <a:lnTo>
                    <a:pt x="237" y="478"/>
                  </a:lnTo>
                  <a:lnTo>
                    <a:pt x="236" y="492"/>
                  </a:lnTo>
                  <a:lnTo>
                    <a:pt x="236" y="519"/>
                  </a:lnTo>
                  <a:lnTo>
                    <a:pt x="237" y="540"/>
                  </a:lnTo>
                  <a:lnTo>
                    <a:pt x="239" y="554"/>
                  </a:lnTo>
                  <a:lnTo>
                    <a:pt x="240" y="560"/>
                  </a:lnTo>
                  <a:lnTo>
                    <a:pt x="161" y="545"/>
                  </a:lnTo>
                  <a:lnTo>
                    <a:pt x="101" y="533"/>
                  </a:lnTo>
                  <a:lnTo>
                    <a:pt x="59" y="526"/>
                  </a:lnTo>
                  <a:lnTo>
                    <a:pt x="30" y="520"/>
                  </a:lnTo>
                  <a:lnTo>
                    <a:pt x="12" y="516"/>
                  </a:lnTo>
                  <a:lnTo>
                    <a:pt x="4" y="515"/>
                  </a:lnTo>
                  <a:lnTo>
                    <a:pt x="1" y="514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5" y="483"/>
                  </a:lnTo>
                  <a:lnTo>
                    <a:pt x="12" y="449"/>
                  </a:lnTo>
                  <a:lnTo>
                    <a:pt x="22" y="408"/>
                  </a:lnTo>
                  <a:lnTo>
                    <a:pt x="28" y="387"/>
                  </a:lnTo>
                  <a:lnTo>
                    <a:pt x="35" y="366"/>
                  </a:lnTo>
                  <a:lnTo>
                    <a:pt x="44" y="345"/>
                  </a:lnTo>
                  <a:lnTo>
                    <a:pt x="52" y="325"/>
                  </a:lnTo>
                  <a:lnTo>
                    <a:pt x="63" y="306"/>
                  </a:lnTo>
                  <a:lnTo>
                    <a:pt x="74" y="290"/>
                  </a:lnTo>
                  <a:lnTo>
                    <a:pt x="80" y="283"/>
                  </a:lnTo>
                  <a:lnTo>
                    <a:pt x="86" y="275"/>
                  </a:lnTo>
                  <a:lnTo>
                    <a:pt x="93" y="270"/>
                  </a:lnTo>
                  <a:lnTo>
                    <a:pt x="100" y="265"/>
                  </a:lnTo>
                  <a:lnTo>
                    <a:pt x="113" y="257"/>
                  </a:lnTo>
                  <a:lnTo>
                    <a:pt x="126" y="250"/>
                  </a:lnTo>
                  <a:lnTo>
                    <a:pt x="139" y="244"/>
                  </a:lnTo>
                  <a:lnTo>
                    <a:pt x="151" y="238"/>
                  </a:lnTo>
                  <a:lnTo>
                    <a:pt x="175" y="227"/>
                  </a:lnTo>
                  <a:lnTo>
                    <a:pt x="197" y="217"/>
                  </a:lnTo>
                  <a:lnTo>
                    <a:pt x="209" y="210"/>
                  </a:lnTo>
                  <a:lnTo>
                    <a:pt x="219" y="204"/>
                  </a:lnTo>
                  <a:lnTo>
                    <a:pt x="229" y="197"/>
                  </a:lnTo>
                  <a:lnTo>
                    <a:pt x="239" y="189"/>
                  </a:lnTo>
                  <a:lnTo>
                    <a:pt x="247" y="180"/>
                  </a:lnTo>
                  <a:lnTo>
                    <a:pt x="255" y="170"/>
                  </a:lnTo>
                  <a:lnTo>
                    <a:pt x="263" y="158"/>
                  </a:lnTo>
                  <a:lnTo>
                    <a:pt x="270" y="145"/>
                  </a:lnTo>
                  <a:lnTo>
                    <a:pt x="275" y="130"/>
                  </a:lnTo>
                  <a:lnTo>
                    <a:pt x="281" y="116"/>
                  </a:lnTo>
                  <a:lnTo>
                    <a:pt x="284" y="102"/>
                  </a:lnTo>
                  <a:lnTo>
                    <a:pt x="287" y="88"/>
                  </a:lnTo>
                  <a:lnTo>
                    <a:pt x="289" y="76"/>
                  </a:lnTo>
                  <a:lnTo>
                    <a:pt x="290" y="64"/>
                  </a:lnTo>
                  <a:lnTo>
                    <a:pt x="290" y="52"/>
                  </a:lnTo>
                  <a:lnTo>
                    <a:pt x="290" y="43"/>
                  </a:lnTo>
                  <a:lnTo>
                    <a:pt x="289" y="25"/>
                  </a:lnTo>
                  <a:lnTo>
                    <a:pt x="287" y="11"/>
                  </a:lnTo>
                  <a:lnTo>
                    <a:pt x="286" y="3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B9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/>
            </a:p>
          </p:txBody>
        </p: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9359" y="1650"/>
              <a:ext cx="2026" cy="166"/>
            </a:xfrm>
            <a:custGeom>
              <a:avLst/>
              <a:gdLst>
                <a:gd name="T0" fmla="*/ 139 w 2026"/>
                <a:gd name="T1" fmla="*/ 47 h 166"/>
                <a:gd name="T2" fmla="*/ 140 w 2026"/>
                <a:gd name="T3" fmla="*/ 80 h 166"/>
                <a:gd name="T4" fmla="*/ 152 w 2026"/>
                <a:gd name="T5" fmla="*/ 133 h 166"/>
                <a:gd name="T6" fmla="*/ 185 w 2026"/>
                <a:gd name="T7" fmla="*/ 120 h 166"/>
                <a:gd name="T8" fmla="*/ 114 w 2026"/>
                <a:gd name="T9" fmla="*/ 60 h 166"/>
                <a:gd name="T10" fmla="*/ 120 w 2026"/>
                <a:gd name="T11" fmla="*/ 110 h 166"/>
                <a:gd name="T12" fmla="*/ 239 w 2026"/>
                <a:gd name="T13" fmla="*/ 120 h 166"/>
                <a:gd name="T14" fmla="*/ 350 w 2026"/>
                <a:gd name="T15" fmla="*/ 118 h 166"/>
                <a:gd name="T16" fmla="*/ 322 w 2026"/>
                <a:gd name="T17" fmla="*/ 46 h 166"/>
                <a:gd name="T18" fmla="*/ 319 w 2026"/>
                <a:gd name="T19" fmla="*/ 134 h 166"/>
                <a:gd name="T20" fmla="*/ 330 w 2026"/>
                <a:gd name="T21" fmla="*/ 36 h 166"/>
                <a:gd name="T22" fmla="*/ 397 w 2026"/>
                <a:gd name="T23" fmla="*/ 50 h 166"/>
                <a:gd name="T24" fmla="*/ 448 w 2026"/>
                <a:gd name="T25" fmla="*/ 128 h 166"/>
                <a:gd name="T26" fmla="*/ 436 w 2026"/>
                <a:gd name="T27" fmla="*/ 46 h 166"/>
                <a:gd name="T28" fmla="*/ 409 w 2026"/>
                <a:gd name="T29" fmla="*/ 118 h 166"/>
                <a:gd name="T30" fmla="*/ 626 w 2026"/>
                <a:gd name="T31" fmla="*/ 54 h 166"/>
                <a:gd name="T32" fmla="*/ 630 w 2026"/>
                <a:gd name="T33" fmla="*/ 105 h 166"/>
                <a:gd name="T34" fmla="*/ 619 w 2026"/>
                <a:gd name="T35" fmla="*/ 69 h 166"/>
                <a:gd name="T36" fmla="*/ 545 w 2026"/>
                <a:gd name="T37" fmla="*/ 3 h 166"/>
                <a:gd name="T38" fmla="*/ 731 w 2026"/>
                <a:gd name="T39" fmla="*/ 79 h 166"/>
                <a:gd name="T40" fmla="*/ 682 w 2026"/>
                <a:gd name="T41" fmla="*/ 40 h 166"/>
                <a:gd name="T42" fmla="*/ 717 w 2026"/>
                <a:gd name="T43" fmla="*/ 133 h 166"/>
                <a:gd name="T44" fmla="*/ 682 w 2026"/>
                <a:gd name="T45" fmla="*/ 118 h 166"/>
                <a:gd name="T46" fmla="*/ 801 w 2026"/>
                <a:gd name="T47" fmla="*/ 135 h 166"/>
                <a:gd name="T48" fmla="*/ 811 w 2026"/>
                <a:gd name="T49" fmla="*/ 37 h 166"/>
                <a:gd name="T50" fmla="*/ 828 w 2026"/>
                <a:gd name="T51" fmla="*/ 106 h 166"/>
                <a:gd name="T52" fmla="*/ 780 w 2026"/>
                <a:gd name="T53" fmla="*/ 53 h 166"/>
                <a:gd name="T54" fmla="*/ 918 w 2026"/>
                <a:gd name="T55" fmla="*/ 114 h 166"/>
                <a:gd name="T56" fmla="*/ 864 w 2026"/>
                <a:gd name="T57" fmla="*/ 120 h 166"/>
                <a:gd name="T58" fmla="*/ 957 w 2026"/>
                <a:gd name="T59" fmla="*/ 131 h 166"/>
                <a:gd name="T60" fmla="*/ 1037 w 2026"/>
                <a:gd name="T61" fmla="*/ 113 h 166"/>
                <a:gd name="T62" fmla="*/ 977 w 2026"/>
                <a:gd name="T63" fmla="*/ 44 h 166"/>
                <a:gd name="T64" fmla="*/ 985 w 2026"/>
                <a:gd name="T65" fmla="*/ 121 h 166"/>
                <a:gd name="T66" fmla="*/ 1024 w 2026"/>
                <a:gd name="T67" fmla="*/ 58 h 166"/>
                <a:gd name="T68" fmla="*/ 1094 w 2026"/>
                <a:gd name="T69" fmla="*/ 39 h 166"/>
                <a:gd name="T70" fmla="*/ 1230 w 2026"/>
                <a:gd name="T71" fmla="*/ 61 h 166"/>
                <a:gd name="T72" fmla="*/ 1291 w 2026"/>
                <a:gd name="T73" fmla="*/ 60 h 166"/>
                <a:gd name="T74" fmla="*/ 1213 w 2026"/>
                <a:gd name="T75" fmla="*/ 76 h 166"/>
                <a:gd name="T76" fmla="*/ 1293 w 2026"/>
                <a:gd name="T77" fmla="*/ 108 h 166"/>
                <a:gd name="T78" fmla="*/ 1223 w 2026"/>
                <a:gd name="T79" fmla="*/ 88 h 166"/>
                <a:gd name="T80" fmla="*/ 1434 w 2026"/>
                <a:gd name="T81" fmla="*/ 129 h 166"/>
                <a:gd name="T82" fmla="*/ 1384 w 2026"/>
                <a:gd name="T83" fmla="*/ 54 h 166"/>
                <a:gd name="T84" fmla="*/ 1433 w 2026"/>
                <a:gd name="T85" fmla="*/ 22 h 166"/>
                <a:gd name="T86" fmla="*/ 1369 w 2026"/>
                <a:gd name="T87" fmla="*/ 14 h 166"/>
                <a:gd name="T88" fmla="*/ 1443 w 2026"/>
                <a:gd name="T89" fmla="*/ 93 h 166"/>
                <a:gd name="T90" fmla="*/ 1356 w 2026"/>
                <a:gd name="T91" fmla="*/ 89 h 166"/>
                <a:gd name="T92" fmla="*/ 1571 w 2026"/>
                <a:gd name="T93" fmla="*/ 113 h 166"/>
                <a:gd name="T94" fmla="*/ 1532 w 2026"/>
                <a:gd name="T95" fmla="*/ 49 h 166"/>
                <a:gd name="T96" fmla="*/ 1532 w 2026"/>
                <a:gd name="T97" fmla="*/ 133 h 166"/>
                <a:gd name="T98" fmla="*/ 1556 w 2026"/>
                <a:gd name="T99" fmla="*/ 37 h 166"/>
                <a:gd name="T100" fmla="*/ 1721 w 2026"/>
                <a:gd name="T101" fmla="*/ 46 h 166"/>
                <a:gd name="T102" fmla="*/ 1751 w 2026"/>
                <a:gd name="T103" fmla="*/ 43 h 166"/>
                <a:gd name="T104" fmla="*/ 1692 w 2026"/>
                <a:gd name="T105" fmla="*/ 113 h 166"/>
                <a:gd name="T106" fmla="*/ 1753 w 2026"/>
                <a:gd name="T107" fmla="*/ 110 h 166"/>
                <a:gd name="T108" fmla="*/ 1795 w 2026"/>
                <a:gd name="T109" fmla="*/ 78 h 166"/>
                <a:gd name="T110" fmla="*/ 1859 w 2026"/>
                <a:gd name="T111" fmla="*/ 131 h 166"/>
                <a:gd name="T112" fmla="*/ 1795 w 2026"/>
                <a:gd name="T113" fmla="*/ 55 h 166"/>
                <a:gd name="T114" fmla="*/ 1914 w 2026"/>
                <a:gd name="T115" fmla="*/ 21 h 166"/>
                <a:gd name="T116" fmla="*/ 1925 w 2026"/>
                <a:gd name="T117" fmla="*/ 150 h 166"/>
                <a:gd name="T118" fmla="*/ 2006 w 2026"/>
                <a:gd name="T119" fmla="*/ 56 h 166"/>
                <a:gd name="T120" fmla="*/ 1985 w 2026"/>
                <a:gd name="T121" fmla="*/ 36 h 166"/>
                <a:gd name="T122" fmla="*/ 1974 w 2026"/>
                <a:gd name="T123" fmla="*/ 134 h 166"/>
                <a:gd name="T124" fmla="*/ 1991 w 2026"/>
                <a:gd name="T125" fmla="*/ 12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6" h="166">
                  <a:moveTo>
                    <a:pt x="6" y="14"/>
                  </a:moveTo>
                  <a:lnTo>
                    <a:pt x="84" y="14"/>
                  </a:lnTo>
                  <a:lnTo>
                    <a:pt x="0" y="121"/>
                  </a:lnTo>
                  <a:lnTo>
                    <a:pt x="0" y="131"/>
                  </a:lnTo>
                  <a:lnTo>
                    <a:pt x="100" y="131"/>
                  </a:lnTo>
                  <a:lnTo>
                    <a:pt x="100" y="121"/>
                  </a:lnTo>
                  <a:lnTo>
                    <a:pt x="14" y="121"/>
                  </a:lnTo>
                  <a:lnTo>
                    <a:pt x="98" y="14"/>
                  </a:lnTo>
                  <a:lnTo>
                    <a:pt x="98" y="3"/>
                  </a:lnTo>
                  <a:lnTo>
                    <a:pt x="6" y="3"/>
                  </a:lnTo>
                  <a:lnTo>
                    <a:pt x="6" y="14"/>
                  </a:lnTo>
                  <a:close/>
                  <a:moveTo>
                    <a:pt x="123" y="67"/>
                  </a:moveTo>
                  <a:lnTo>
                    <a:pt x="124" y="62"/>
                  </a:lnTo>
                  <a:lnTo>
                    <a:pt x="125" y="58"/>
                  </a:lnTo>
                  <a:lnTo>
                    <a:pt x="129" y="54"/>
                  </a:lnTo>
                  <a:lnTo>
                    <a:pt x="131" y="50"/>
                  </a:lnTo>
                  <a:lnTo>
                    <a:pt x="135" y="48"/>
                  </a:lnTo>
                  <a:lnTo>
                    <a:pt x="139" y="47"/>
                  </a:lnTo>
                  <a:lnTo>
                    <a:pt x="143" y="46"/>
                  </a:lnTo>
                  <a:lnTo>
                    <a:pt x="149" y="45"/>
                  </a:lnTo>
                  <a:lnTo>
                    <a:pt x="154" y="46"/>
                  </a:lnTo>
                  <a:lnTo>
                    <a:pt x="158" y="46"/>
                  </a:lnTo>
                  <a:lnTo>
                    <a:pt x="162" y="47"/>
                  </a:lnTo>
                  <a:lnTo>
                    <a:pt x="165" y="49"/>
                  </a:lnTo>
                  <a:lnTo>
                    <a:pt x="169" y="51"/>
                  </a:lnTo>
                  <a:lnTo>
                    <a:pt x="171" y="56"/>
                  </a:lnTo>
                  <a:lnTo>
                    <a:pt x="173" y="60"/>
                  </a:lnTo>
                  <a:lnTo>
                    <a:pt x="173" y="64"/>
                  </a:lnTo>
                  <a:lnTo>
                    <a:pt x="173" y="68"/>
                  </a:lnTo>
                  <a:lnTo>
                    <a:pt x="172" y="70"/>
                  </a:lnTo>
                  <a:lnTo>
                    <a:pt x="171" y="73"/>
                  </a:lnTo>
                  <a:lnTo>
                    <a:pt x="169" y="75"/>
                  </a:lnTo>
                  <a:lnTo>
                    <a:pt x="164" y="77"/>
                  </a:lnTo>
                  <a:lnTo>
                    <a:pt x="158" y="77"/>
                  </a:lnTo>
                  <a:lnTo>
                    <a:pt x="150" y="78"/>
                  </a:lnTo>
                  <a:lnTo>
                    <a:pt x="140" y="80"/>
                  </a:lnTo>
                  <a:lnTo>
                    <a:pt x="132" y="81"/>
                  </a:lnTo>
                  <a:lnTo>
                    <a:pt x="124" y="83"/>
                  </a:lnTo>
                  <a:lnTo>
                    <a:pt x="118" y="87"/>
                  </a:lnTo>
                  <a:lnTo>
                    <a:pt x="113" y="91"/>
                  </a:lnTo>
                  <a:lnTo>
                    <a:pt x="111" y="95"/>
                  </a:lnTo>
                  <a:lnTo>
                    <a:pt x="110" y="99"/>
                  </a:lnTo>
                  <a:lnTo>
                    <a:pt x="109" y="103"/>
                  </a:lnTo>
                  <a:lnTo>
                    <a:pt x="109" y="107"/>
                  </a:lnTo>
                  <a:lnTo>
                    <a:pt x="109" y="114"/>
                  </a:lnTo>
                  <a:lnTo>
                    <a:pt x="111" y="119"/>
                  </a:lnTo>
                  <a:lnTo>
                    <a:pt x="114" y="124"/>
                  </a:lnTo>
                  <a:lnTo>
                    <a:pt x="118" y="127"/>
                  </a:lnTo>
                  <a:lnTo>
                    <a:pt x="122" y="130"/>
                  </a:lnTo>
                  <a:lnTo>
                    <a:pt x="127" y="133"/>
                  </a:lnTo>
                  <a:lnTo>
                    <a:pt x="133" y="134"/>
                  </a:lnTo>
                  <a:lnTo>
                    <a:pt x="139" y="135"/>
                  </a:lnTo>
                  <a:lnTo>
                    <a:pt x="145" y="134"/>
                  </a:lnTo>
                  <a:lnTo>
                    <a:pt x="152" y="133"/>
                  </a:lnTo>
                  <a:lnTo>
                    <a:pt x="156" y="131"/>
                  </a:lnTo>
                  <a:lnTo>
                    <a:pt x="160" y="129"/>
                  </a:lnTo>
                  <a:lnTo>
                    <a:pt x="167" y="123"/>
                  </a:lnTo>
                  <a:lnTo>
                    <a:pt x="174" y="116"/>
                  </a:lnTo>
                  <a:lnTo>
                    <a:pt x="174" y="122"/>
                  </a:lnTo>
                  <a:lnTo>
                    <a:pt x="176" y="127"/>
                  </a:lnTo>
                  <a:lnTo>
                    <a:pt x="178" y="129"/>
                  </a:lnTo>
                  <a:lnTo>
                    <a:pt x="180" y="130"/>
                  </a:lnTo>
                  <a:lnTo>
                    <a:pt x="183" y="131"/>
                  </a:lnTo>
                  <a:lnTo>
                    <a:pt x="187" y="131"/>
                  </a:lnTo>
                  <a:lnTo>
                    <a:pt x="191" y="131"/>
                  </a:lnTo>
                  <a:lnTo>
                    <a:pt x="195" y="130"/>
                  </a:lnTo>
                  <a:lnTo>
                    <a:pt x="195" y="121"/>
                  </a:lnTo>
                  <a:lnTo>
                    <a:pt x="193" y="122"/>
                  </a:lnTo>
                  <a:lnTo>
                    <a:pt x="191" y="122"/>
                  </a:lnTo>
                  <a:lnTo>
                    <a:pt x="187" y="122"/>
                  </a:lnTo>
                  <a:lnTo>
                    <a:pt x="185" y="120"/>
                  </a:lnTo>
                  <a:lnTo>
                    <a:pt x="184" y="118"/>
                  </a:lnTo>
                  <a:lnTo>
                    <a:pt x="184" y="116"/>
                  </a:lnTo>
                  <a:lnTo>
                    <a:pt x="184" y="66"/>
                  </a:lnTo>
                  <a:lnTo>
                    <a:pt x="183" y="58"/>
                  </a:lnTo>
                  <a:lnTo>
                    <a:pt x="181" y="50"/>
                  </a:lnTo>
                  <a:lnTo>
                    <a:pt x="178" y="45"/>
                  </a:lnTo>
                  <a:lnTo>
                    <a:pt x="173" y="42"/>
                  </a:lnTo>
                  <a:lnTo>
                    <a:pt x="167" y="39"/>
                  </a:lnTo>
                  <a:lnTo>
                    <a:pt x="162" y="37"/>
                  </a:lnTo>
                  <a:lnTo>
                    <a:pt x="156" y="37"/>
                  </a:lnTo>
                  <a:lnTo>
                    <a:pt x="150" y="36"/>
                  </a:lnTo>
                  <a:lnTo>
                    <a:pt x="142" y="37"/>
                  </a:lnTo>
                  <a:lnTo>
                    <a:pt x="135" y="38"/>
                  </a:lnTo>
                  <a:lnTo>
                    <a:pt x="129" y="40"/>
                  </a:lnTo>
                  <a:lnTo>
                    <a:pt x="123" y="43"/>
                  </a:lnTo>
                  <a:lnTo>
                    <a:pt x="119" y="47"/>
                  </a:lnTo>
                  <a:lnTo>
                    <a:pt x="116" y="54"/>
                  </a:lnTo>
                  <a:lnTo>
                    <a:pt x="114" y="60"/>
                  </a:lnTo>
                  <a:lnTo>
                    <a:pt x="113" y="67"/>
                  </a:lnTo>
                  <a:lnTo>
                    <a:pt x="123" y="67"/>
                  </a:lnTo>
                  <a:close/>
                  <a:moveTo>
                    <a:pt x="173" y="96"/>
                  </a:moveTo>
                  <a:lnTo>
                    <a:pt x="172" y="102"/>
                  </a:lnTo>
                  <a:lnTo>
                    <a:pt x="171" y="108"/>
                  </a:lnTo>
                  <a:lnTo>
                    <a:pt x="167" y="113"/>
                  </a:lnTo>
                  <a:lnTo>
                    <a:pt x="163" y="117"/>
                  </a:lnTo>
                  <a:lnTo>
                    <a:pt x="158" y="120"/>
                  </a:lnTo>
                  <a:lnTo>
                    <a:pt x="153" y="123"/>
                  </a:lnTo>
                  <a:lnTo>
                    <a:pt x="146" y="124"/>
                  </a:lnTo>
                  <a:lnTo>
                    <a:pt x="140" y="125"/>
                  </a:lnTo>
                  <a:lnTo>
                    <a:pt x="137" y="124"/>
                  </a:lnTo>
                  <a:lnTo>
                    <a:pt x="133" y="123"/>
                  </a:lnTo>
                  <a:lnTo>
                    <a:pt x="130" y="122"/>
                  </a:lnTo>
                  <a:lnTo>
                    <a:pt x="126" y="120"/>
                  </a:lnTo>
                  <a:lnTo>
                    <a:pt x="123" y="117"/>
                  </a:lnTo>
                  <a:lnTo>
                    <a:pt x="121" y="114"/>
                  </a:lnTo>
                  <a:lnTo>
                    <a:pt x="120" y="110"/>
                  </a:lnTo>
                  <a:lnTo>
                    <a:pt x="120" y="106"/>
                  </a:lnTo>
                  <a:lnTo>
                    <a:pt x="120" y="103"/>
                  </a:lnTo>
                  <a:lnTo>
                    <a:pt x="121" y="101"/>
                  </a:lnTo>
                  <a:lnTo>
                    <a:pt x="122" y="98"/>
                  </a:lnTo>
                  <a:lnTo>
                    <a:pt x="123" y="96"/>
                  </a:lnTo>
                  <a:lnTo>
                    <a:pt x="129" y="93"/>
                  </a:lnTo>
                  <a:lnTo>
                    <a:pt x="134" y="90"/>
                  </a:lnTo>
                  <a:lnTo>
                    <a:pt x="149" y="87"/>
                  </a:lnTo>
                  <a:lnTo>
                    <a:pt x="163" y="85"/>
                  </a:lnTo>
                  <a:lnTo>
                    <a:pt x="169" y="84"/>
                  </a:lnTo>
                  <a:lnTo>
                    <a:pt x="173" y="81"/>
                  </a:lnTo>
                  <a:lnTo>
                    <a:pt x="173" y="96"/>
                  </a:lnTo>
                  <a:close/>
                  <a:moveTo>
                    <a:pt x="233" y="131"/>
                  </a:moveTo>
                  <a:lnTo>
                    <a:pt x="244" y="131"/>
                  </a:lnTo>
                  <a:lnTo>
                    <a:pt x="279" y="39"/>
                  </a:lnTo>
                  <a:lnTo>
                    <a:pt x="267" y="39"/>
                  </a:lnTo>
                  <a:lnTo>
                    <a:pt x="239" y="120"/>
                  </a:lnTo>
                  <a:lnTo>
                    <a:pt x="238" y="120"/>
                  </a:lnTo>
                  <a:lnTo>
                    <a:pt x="209" y="39"/>
                  </a:lnTo>
                  <a:lnTo>
                    <a:pt x="196" y="39"/>
                  </a:lnTo>
                  <a:lnTo>
                    <a:pt x="233" y="131"/>
                  </a:lnTo>
                  <a:close/>
                  <a:moveTo>
                    <a:pt x="330" y="45"/>
                  </a:moveTo>
                  <a:lnTo>
                    <a:pt x="337" y="46"/>
                  </a:lnTo>
                  <a:lnTo>
                    <a:pt x="343" y="49"/>
                  </a:lnTo>
                  <a:lnTo>
                    <a:pt x="350" y="53"/>
                  </a:lnTo>
                  <a:lnTo>
                    <a:pt x="354" y="58"/>
                  </a:lnTo>
                  <a:lnTo>
                    <a:pt x="357" y="64"/>
                  </a:lnTo>
                  <a:lnTo>
                    <a:pt x="360" y="70"/>
                  </a:lnTo>
                  <a:lnTo>
                    <a:pt x="361" y="78"/>
                  </a:lnTo>
                  <a:lnTo>
                    <a:pt x="362" y="85"/>
                  </a:lnTo>
                  <a:lnTo>
                    <a:pt x="361" y="93"/>
                  </a:lnTo>
                  <a:lnTo>
                    <a:pt x="360" y="100"/>
                  </a:lnTo>
                  <a:lnTo>
                    <a:pt x="357" y="106"/>
                  </a:lnTo>
                  <a:lnTo>
                    <a:pt x="354" y="113"/>
                  </a:lnTo>
                  <a:lnTo>
                    <a:pt x="350" y="118"/>
                  </a:lnTo>
                  <a:lnTo>
                    <a:pt x="343" y="121"/>
                  </a:lnTo>
                  <a:lnTo>
                    <a:pt x="337" y="124"/>
                  </a:lnTo>
                  <a:lnTo>
                    <a:pt x="330" y="125"/>
                  </a:lnTo>
                  <a:lnTo>
                    <a:pt x="322" y="124"/>
                  </a:lnTo>
                  <a:lnTo>
                    <a:pt x="315" y="121"/>
                  </a:lnTo>
                  <a:lnTo>
                    <a:pt x="310" y="118"/>
                  </a:lnTo>
                  <a:lnTo>
                    <a:pt x="305" y="113"/>
                  </a:lnTo>
                  <a:lnTo>
                    <a:pt x="301" y="106"/>
                  </a:lnTo>
                  <a:lnTo>
                    <a:pt x="299" y="100"/>
                  </a:lnTo>
                  <a:lnTo>
                    <a:pt x="297" y="93"/>
                  </a:lnTo>
                  <a:lnTo>
                    <a:pt x="297" y="85"/>
                  </a:lnTo>
                  <a:lnTo>
                    <a:pt x="297" y="78"/>
                  </a:lnTo>
                  <a:lnTo>
                    <a:pt x="299" y="70"/>
                  </a:lnTo>
                  <a:lnTo>
                    <a:pt x="301" y="64"/>
                  </a:lnTo>
                  <a:lnTo>
                    <a:pt x="305" y="58"/>
                  </a:lnTo>
                  <a:lnTo>
                    <a:pt x="310" y="53"/>
                  </a:lnTo>
                  <a:lnTo>
                    <a:pt x="315" y="49"/>
                  </a:lnTo>
                  <a:lnTo>
                    <a:pt x="322" y="46"/>
                  </a:lnTo>
                  <a:lnTo>
                    <a:pt x="330" y="45"/>
                  </a:lnTo>
                  <a:close/>
                  <a:moveTo>
                    <a:pt x="330" y="36"/>
                  </a:moveTo>
                  <a:lnTo>
                    <a:pt x="319" y="37"/>
                  </a:lnTo>
                  <a:lnTo>
                    <a:pt x="311" y="40"/>
                  </a:lnTo>
                  <a:lnTo>
                    <a:pt x="303" y="44"/>
                  </a:lnTo>
                  <a:lnTo>
                    <a:pt x="297" y="50"/>
                  </a:lnTo>
                  <a:lnTo>
                    <a:pt x="292" y="58"/>
                  </a:lnTo>
                  <a:lnTo>
                    <a:pt x="289" y="66"/>
                  </a:lnTo>
                  <a:lnTo>
                    <a:pt x="286" y="76"/>
                  </a:lnTo>
                  <a:lnTo>
                    <a:pt x="285" y="85"/>
                  </a:lnTo>
                  <a:lnTo>
                    <a:pt x="286" y="95"/>
                  </a:lnTo>
                  <a:lnTo>
                    <a:pt x="289" y="104"/>
                  </a:lnTo>
                  <a:lnTo>
                    <a:pt x="292" y="113"/>
                  </a:lnTo>
                  <a:lnTo>
                    <a:pt x="297" y="120"/>
                  </a:lnTo>
                  <a:lnTo>
                    <a:pt x="303" y="126"/>
                  </a:lnTo>
                  <a:lnTo>
                    <a:pt x="311" y="130"/>
                  </a:lnTo>
                  <a:lnTo>
                    <a:pt x="315" y="133"/>
                  </a:lnTo>
                  <a:lnTo>
                    <a:pt x="319" y="134"/>
                  </a:lnTo>
                  <a:lnTo>
                    <a:pt x="324" y="134"/>
                  </a:lnTo>
                  <a:lnTo>
                    <a:pt x="330" y="135"/>
                  </a:lnTo>
                  <a:lnTo>
                    <a:pt x="339" y="134"/>
                  </a:lnTo>
                  <a:lnTo>
                    <a:pt x="349" y="130"/>
                  </a:lnTo>
                  <a:lnTo>
                    <a:pt x="356" y="126"/>
                  </a:lnTo>
                  <a:lnTo>
                    <a:pt x="362" y="120"/>
                  </a:lnTo>
                  <a:lnTo>
                    <a:pt x="366" y="113"/>
                  </a:lnTo>
                  <a:lnTo>
                    <a:pt x="371" y="104"/>
                  </a:lnTo>
                  <a:lnTo>
                    <a:pt x="373" y="95"/>
                  </a:lnTo>
                  <a:lnTo>
                    <a:pt x="374" y="85"/>
                  </a:lnTo>
                  <a:lnTo>
                    <a:pt x="373" y="76"/>
                  </a:lnTo>
                  <a:lnTo>
                    <a:pt x="371" y="66"/>
                  </a:lnTo>
                  <a:lnTo>
                    <a:pt x="366" y="58"/>
                  </a:lnTo>
                  <a:lnTo>
                    <a:pt x="362" y="50"/>
                  </a:lnTo>
                  <a:lnTo>
                    <a:pt x="356" y="44"/>
                  </a:lnTo>
                  <a:lnTo>
                    <a:pt x="349" y="40"/>
                  </a:lnTo>
                  <a:lnTo>
                    <a:pt x="339" y="37"/>
                  </a:lnTo>
                  <a:lnTo>
                    <a:pt x="330" y="36"/>
                  </a:lnTo>
                  <a:close/>
                  <a:moveTo>
                    <a:pt x="472" y="3"/>
                  </a:moveTo>
                  <a:lnTo>
                    <a:pt x="461" y="3"/>
                  </a:lnTo>
                  <a:lnTo>
                    <a:pt x="461" y="57"/>
                  </a:lnTo>
                  <a:lnTo>
                    <a:pt x="460" y="57"/>
                  </a:lnTo>
                  <a:lnTo>
                    <a:pt x="458" y="51"/>
                  </a:lnTo>
                  <a:lnTo>
                    <a:pt x="455" y="47"/>
                  </a:lnTo>
                  <a:lnTo>
                    <a:pt x="452" y="44"/>
                  </a:lnTo>
                  <a:lnTo>
                    <a:pt x="448" y="41"/>
                  </a:lnTo>
                  <a:lnTo>
                    <a:pt x="443" y="39"/>
                  </a:lnTo>
                  <a:lnTo>
                    <a:pt x="438" y="38"/>
                  </a:lnTo>
                  <a:lnTo>
                    <a:pt x="433" y="37"/>
                  </a:lnTo>
                  <a:lnTo>
                    <a:pt x="429" y="36"/>
                  </a:lnTo>
                  <a:lnTo>
                    <a:pt x="423" y="37"/>
                  </a:lnTo>
                  <a:lnTo>
                    <a:pt x="418" y="37"/>
                  </a:lnTo>
                  <a:lnTo>
                    <a:pt x="414" y="38"/>
                  </a:lnTo>
                  <a:lnTo>
                    <a:pt x="410" y="40"/>
                  </a:lnTo>
                  <a:lnTo>
                    <a:pt x="402" y="44"/>
                  </a:lnTo>
                  <a:lnTo>
                    <a:pt x="397" y="50"/>
                  </a:lnTo>
                  <a:lnTo>
                    <a:pt x="392" y="58"/>
                  </a:lnTo>
                  <a:lnTo>
                    <a:pt x="389" y="66"/>
                  </a:lnTo>
                  <a:lnTo>
                    <a:pt x="386" y="76"/>
                  </a:lnTo>
                  <a:lnTo>
                    <a:pt x="386" y="85"/>
                  </a:lnTo>
                  <a:lnTo>
                    <a:pt x="386" y="95"/>
                  </a:lnTo>
                  <a:lnTo>
                    <a:pt x="389" y="104"/>
                  </a:lnTo>
                  <a:lnTo>
                    <a:pt x="392" y="113"/>
                  </a:lnTo>
                  <a:lnTo>
                    <a:pt x="397" y="120"/>
                  </a:lnTo>
                  <a:lnTo>
                    <a:pt x="402" y="126"/>
                  </a:lnTo>
                  <a:lnTo>
                    <a:pt x="410" y="130"/>
                  </a:lnTo>
                  <a:lnTo>
                    <a:pt x="414" y="133"/>
                  </a:lnTo>
                  <a:lnTo>
                    <a:pt x="418" y="134"/>
                  </a:lnTo>
                  <a:lnTo>
                    <a:pt x="423" y="134"/>
                  </a:lnTo>
                  <a:lnTo>
                    <a:pt x="429" y="135"/>
                  </a:lnTo>
                  <a:lnTo>
                    <a:pt x="433" y="134"/>
                  </a:lnTo>
                  <a:lnTo>
                    <a:pt x="438" y="133"/>
                  </a:lnTo>
                  <a:lnTo>
                    <a:pt x="443" y="131"/>
                  </a:lnTo>
                  <a:lnTo>
                    <a:pt x="448" y="128"/>
                  </a:lnTo>
                  <a:lnTo>
                    <a:pt x="452" y="126"/>
                  </a:lnTo>
                  <a:lnTo>
                    <a:pt x="456" y="122"/>
                  </a:lnTo>
                  <a:lnTo>
                    <a:pt x="459" y="119"/>
                  </a:lnTo>
                  <a:lnTo>
                    <a:pt x="461" y="114"/>
                  </a:lnTo>
                  <a:lnTo>
                    <a:pt x="461" y="131"/>
                  </a:lnTo>
                  <a:lnTo>
                    <a:pt x="472" y="131"/>
                  </a:lnTo>
                  <a:lnTo>
                    <a:pt x="472" y="3"/>
                  </a:lnTo>
                  <a:close/>
                  <a:moveTo>
                    <a:pt x="398" y="85"/>
                  </a:moveTo>
                  <a:lnTo>
                    <a:pt x="398" y="78"/>
                  </a:lnTo>
                  <a:lnTo>
                    <a:pt x="399" y="70"/>
                  </a:lnTo>
                  <a:lnTo>
                    <a:pt x="401" y="64"/>
                  </a:lnTo>
                  <a:lnTo>
                    <a:pt x="404" y="58"/>
                  </a:lnTo>
                  <a:lnTo>
                    <a:pt x="409" y="53"/>
                  </a:lnTo>
                  <a:lnTo>
                    <a:pt x="414" y="49"/>
                  </a:lnTo>
                  <a:lnTo>
                    <a:pt x="420" y="46"/>
                  </a:lnTo>
                  <a:lnTo>
                    <a:pt x="429" y="45"/>
                  </a:lnTo>
                  <a:lnTo>
                    <a:pt x="436" y="46"/>
                  </a:lnTo>
                  <a:lnTo>
                    <a:pt x="443" y="49"/>
                  </a:lnTo>
                  <a:lnTo>
                    <a:pt x="449" y="53"/>
                  </a:lnTo>
                  <a:lnTo>
                    <a:pt x="454" y="58"/>
                  </a:lnTo>
                  <a:lnTo>
                    <a:pt x="457" y="64"/>
                  </a:lnTo>
                  <a:lnTo>
                    <a:pt x="459" y="70"/>
                  </a:lnTo>
                  <a:lnTo>
                    <a:pt x="460" y="78"/>
                  </a:lnTo>
                  <a:lnTo>
                    <a:pt x="461" y="85"/>
                  </a:lnTo>
                  <a:lnTo>
                    <a:pt x="460" y="93"/>
                  </a:lnTo>
                  <a:lnTo>
                    <a:pt x="459" y="100"/>
                  </a:lnTo>
                  <a:lnTo>
                    <a:pt x="457" y="106"/>
                  </a:lnTo>
                  <a:lnTo>
                    <a:pt x="454" y="113"/>
                  </a:lnTo>
                  <a:lnTo>
                    <a:pt x="449" y="118"/>
                  </a:lnTo>
                  <a:lnTo>
                    <a:pt x="443" y="121"/>
                  </a:lnTo>
                  <a:lnTo>
                    <a:pt x="436" y="124"/>
                  </a:lnTo>
                  <a:lnTo>
                    <a:pt x="429" y="125"/>
                  </a:lnTo>
                  <a:lnTo>
                    <a:pt x="420" y="124"/>
                  </a:lnTo>
                  <a:lnTo>
                    <a:pt x="414" y="121"/>
                  </a:lnTo>
                  <a:lnTo>
                    <a:pt x="409" y="118"/>
                  </a:lnTo>
                  <a:lnTo>
                    <a:pt x="404" y="113"/>
                  </a:lnTo>
                  <a:lnTo>
                    <a:pt x="401" y="106"/>
                  </a:lnTo>
                  <a:lnTo>
                    <a:pt x="399" y="100"/>
                  </a:lnTo>
                  <a:lnTo>
                    <a:pt x="398" y="93"/>
                  </a:lnTo>
                  <a:lnTo>
                    <a:pt x="398" y="85"/>
                  </a:lnTo>
                  <a:close/>
                  <a:moveTo>
                    <a:pt x="558" y="14"/>
                  </a:moveTo>
                  <a:lnTo>
                    <a:pt x="603" y="14"/>
                  </a:lnTo>
                  <a:lnTo>
                    <a:pt x="611" y="14"/>
                  </a:lnTo>
                  <a:lnTo>
                    <a:pt x="616" y="16"/>
                  </a:lnTo>
                  <a:lnTo>
                    <a:pt x="621" y="18"/>
                  </a:lnTo>
                  <a:lnTo>
                    <a:pt x="624" y="20"/>
                  </a:lnTo>
                  <a:lnTo>
                    <a:pt x="628" y="24"/>
                  </a:lnTo>
                  <a:lnTo>
                    <a:pt x="630" y="28"/>
                  </a:lnTo>
                  <a:lnTo>
                    <a:pt x="631" y="34"/>
                  </a:lnTo>
                  <a:lnTo>
                    <a:pt x="632" y="39"/>
                  </a:lnTo>
                  <a:lnTo>
                    <a:pt x="631" y="45"/>
                  </a:lnTo>
                  <a:lnTo>
                    <a:pt x="630" y="49"/>
                  </a:lnTo>
                  <a:lnTo>
                    <a:pt x="626" y="54"/>
                  </a:lnTo>
                  <a:lnTo>
                    <a:pt x="623" y="58"/>
                  </a:lnTo>
                  <a:lnTo>
                    <a:pt x="619" y="60"/>
                  </a:lnTo>
                  <a:lnTo>
                    <a:pt x="615" y="62"/>
                  </a:lnTo>
                  <a:lnTo>
                    <a:pt x="610" y="64"/>
                  </a:lnTo>
                  <a:lnTo>
                    <a:pt x="603" y="64"/>
                  </a:lnTo>
                  <a:lnTo>
                    <a:pt x="558" y="64"/>
                  </a:lnTo>
                  <a:lnTo>
                    <a:pt x="558" y="14"/>
                  </a:lnTo>
                  <a:close/>
                  <a:moveTo>
                    <a:pt x="545" y="131"/>
                  </a:moveTo>
                  <a:lnTo>
                    <a:pt x="558" y="131"/>
                  </a:lnTo>
                  <a:lnTo>
                    <a:pt x="558" y="75"/>
                  </a:lnTo>
                  <a:lnTo>
                    <a:pt x="604" y="75"/>
                  </a:lnTo>
                  <a:lnTo>
                    <a:pt x="612" y="75"/>
                  </a:lnTo>
                  <a:lnTo>
                    <a:pt x="618" y="78"/>
                  </a:lnTo>
                  <a:lnTo>
                    <a:pt x="622" y="81"/>
                  </a:lnTo>
                  <a:lnTo>
                    <a:pt x="625" y="86"/>
                  </a:lnTo>
                  <a:lnTo>
                    <a:pt x="628" y="91"/>
                  </a:lnTo>
                  <a:lnTo>
                    <a:pt x="629" y="98"/>
                  </a:lnTo>
                  <a:lnTo>
                    <a:pt x="630" y="105"/>
                  </a:lnTo>
                  <a:lnTo>
                    <a:pt x="631" y="111"/>
                  </a:lnTo>
                  <a:lnTo>
                    <a:pt x="631" y="122"/>
                  </a:lnTo>
                  <a:lnTo>
                    <a:pt x="634" y="131"/>
                  </a:lnTo>
                  <a:lnTo>
                    <a:pt x="648" y="131"/>
                  </a:lnTo>
                  <a:lnTo>
                    <a:pt x="645" y="128"/>
                  </a:lnTo>
                  <a:lnTo>
                    <a:pt x="644" y="125"/>
                  </a:lnTo>
                  <a:lnTo>
                    <a:pt x="643" y="121"/>
                  </a:lnTo>
                  <a:lnTo>
                    <a:pt x="642" y="116"/>
                  </a:lnTo>
                  <a:lnTo>
                    <a:pt x="641" y="106"/>
                  </a:lnTo>
                  <a:lnTo>
                    <a:pt x="641" y="99"/>
                  </a:lnTo>
                  <a:lnTo>
                    <a:pt x="640" y="94"/>
                  </a:lnTo>
                  <a:lnTo>
                    <a:pt x="640" y="88"/>
                  </a:lnTo>
                  <a:lnTo>
                    <a:pt x="638" y="83"/>
                  </a:lnTo>
                  <a:lnTo>
                    <a:pt x="636" y="79"/>
                  </a:lnTo>
                  <a:lnTo>
                    <a:pt x="633" y="76"/>
                  </a:lnTo>
                  <a:lnTo>
                    <a:pt x="630" y="73"/>
                  </a:lnTo>
                  <a:lnTo>
                    <a:pt x="624" y="71"/>
                  </a:lnTo>
                  <a:lnTo>
                    <a:pt x="619" y="69"/>
                  </a:lnTo>
                  <a:lnTo>
                    <a:pt x="624" y="67"/>
                  </a:lnTo>
                  <a:lnTo>
                    <a:pt x="630" y="65"/>
                  </a:lnTo>
                  <a:lnTo>
                    <a:pt x="634" y="62"/>
                  </a:lnTo>
                  <a:lnTo>
                    <a:pt x="637" y="58"/>
                  </a:lnTo>
                  <a:lnTo>
                    <a:pt x="640" y="54"/>
                  </a:lnTo>
                  <a:lnTo>
                    <a:pt x="642" y="48"/>
                  </a:lnTo>
                  <a:lnTo>
                    <a:pt x="643" y="42"/>
                  </a:lnTo>
                  <a:lnTo>
                    <a:pt x="643" y="37"/>
                  </a:lnTo>
                  <a:lnTo>
                    <a:pt x="643" y="28"/>
                  </a:lnTo>
                  <a:lnTo>
                    <a:pt x="640" y="22"/>
                  </a:lnTo>
                  <a:lnTo>
                    <a:pt x="637" y="16"/>
                  </a:lnTo>
                  <a:lnTo>
                    <a:pt x="632" y="12"/>
                  </a:lnTo>
                  <a:lnTo>
                    <a:pt x="626" y="7"/>
                  </a:lnTo>
                  <a:lnTo>
                    <a:pt x="620" y="5"/>
                  </a:lnTo>
                  <a:lnTo>
                    <a:pt x="613" y="3"/>
                  </a:lnTo>
                  <a:lnTo>
                    <a:pt x="604" y="3"/>
                  </a:lnTo>
                  <a:lnTo>
                    <a:pt x="545" y="3"/>
                  </a:lnTo>
                  <a:lnTo>
                    <a:pt x="545" y="131"/>
                  </a:lnTo>
                  <a:close/>
                  <a:moveTo>
                    <a:pt x="671" y="79"/>
                  </a:moveTo>
                  <a:lnTo>
                    <a:pt x="672" y="73"/>
                  </a:lnTo>
                  <a:lnTo>
                    <a:pt x="674" y="66"/>
                  </a:lnTo>
                  <a:lnTo>
                    <a:pt x="676" y="61"/>
                  </a:lnTo>
                  <a:lnTo>
                    <a:pt x="679" y="56"/>
                  </a:lnTo>
                  <a:lnTo>
                    <a:pt x="683" y="51"/>
                  </a:lnTo>
                  <a:lnTo>
                    <a:pt x="689" y="48"/>
                  </a:lnTo>
                  <a:lnTo>
                    <a:pt x="694" y="46"/>
                  </a:lnTo>
                  <a:lnTo>
                    <a:pt x="701" y="45"/>
                  </a:lnTo>
                  <a:lnTo>
                    <a:pt x="708" y="46"/>
                  </a:lnTo>
                  <a:lnTo>
                    <a:pt x="713" y="48"/>
                  </a:lnTo>
                  <a:lnTo>
                    <a:pt x="718" y="51"/>
                  </a:lnTo>
                  <a:lnTo>
                    <a:pt x="722" y="56"/>
                  </a:lnTo>
                  <a:lnTo>
                    <a:pt x="725" y="61"/>
                  </a:lnTo>
                  <a:lnTo>
                    <a:pt x="729" y="66"/>
                  </a:lnTo>
                  <a:lnTo>
                    <a:pt x="730" y="73"/>
                  </a:lnTo>
                  <a:lnTo>
                    <a:pt x="731" y="79"/>
                  </a:lnTo>
                  <a:lnTo>
                    <a:pt x="671" y="79"/>
                  </a:lnTo>
                  <a:close/>
                  <a:moveTo>
                    <a:pt x="742" y="88"/>
                  </a:moveTo>
                  <a:lnTo>
                    <a:pt x="741" y="79"/>
                  </a:lnTo>
                  <a:lnTo>
                    <a:pt x="740" y="69"/>
                  </a:lnTo>
                  <a:lnTo>
                    <a:pt x="737" y="60"/>
                  </a:lnTo>
                  <a:lnTo>
                    <a:pt x="733" y="53"/>
                  </a:lnTo>
                  <a:lnTo>
                    <a:pt x="731" y="48"/>
                  </a:lnTo>
                  <a:lnTo>
                    <a:pt x="728" y="45"/>
                  </a:lnTo>
                  <a:lnTo>
                    <a:pt x="723" y="43"/>
                  </a:lnTo>
                  <a:lnTo>
                    <a:pt x="720" y="41"/>
                  </a:lnTo>
                  <a:lnTo>
                    <a:pt x="716" y="39"/>
                  </a:lnTo>
                  <a:lnTo>
                    <a:pt x="712" y="37"/>
                  </a:lnTo>
                  <a:lnTo>
                    <a:pt x="707" y="37"/>
                  </a:lnTo>
                  <a:lnTo>
                    <a:pt x="701" y="36"/>
                  </a:lnTo>
                  <a:lnTo>
                    <a:pt x="696" y="37"/>
                  </a:lnTo>
                  <a:lnTo>
                    <a:pt x="691" y="37"/>
                  </a:lnTo>
                  <a:lnTo>
                    <a:pt x="686" y="39"/>
                  </a:lnTo>
                  <a:lnTo>
                    <a:pt x="682" y="40"/>
                  </a:lnTo>
                  <a:lnTo>
                    <a:pt x="675" y="45"/>
                  </a:lnTo>
                  <a:lnTo>
                    <a:pt x="669" y="51"/>
                  </a:lnTo>
                  <a:lnTo>
                    <a:pt x="664" y="59"/>
                  </a:lnTo>
                  <a:lnTo>
                    <a:pt x="661" y="67"/>
                  </a:lnTo>
                  <a:lnTo>
                    <a:pt x="659" y="76"/>
                  </a:lnTo>
                  <a:lnTo>
                    <a:pt x="659" y="85"/>
                  </a:lnTo>
                  <a:lnTo>
                    <a:pt x="659" y="95"/>
                  </a:lnTo>
                  <a:lnTo>
                    <a:pt x="661" y="104"/>
                  </a:lnTo>
                  <a:lnTo>
                    <a:pt x="664" y="113"/>
                  </a:lnTo>
                  <a:lnTo>
                    <a:pt x="669" y="120"/>
                  </a:lnTo>
                  <a:lnTo>
                    <a:pt x="675" y="126"/>
                  </a:lnTo>
                  <a:lnTo>
                    <a:pt x="682" y="130"/>
                  </a:lnTo>
                  <a:lnTo>
                    <a:pt x="686" y="133"/>
                  </a:lnTo>
                  <a:lnTo>
                    <a:pt x="691" y="134"/>
                  </a:lnTo>
                  <a:lnTo>
                    <a:pt x="696" y="134"/>
                  </a:lnTo>
                  <a:lnTo>
                    <a:pt x="701" y="135"/>
                  </a:lnTo>
                  <a:lnTo>
                    <a:pt x="710" y="134"/>
                  </a:lnTo>
                  <a:lnTo>
                    <a:pt x="717" y="133"/>
                  </a:lnTo>
                  <a:lnTo>
                    <a:pt x="723" y="129"/>
                  </a:lnTo>
                  <a:lnTo>
                    <a:pt x="729" y="125"/>
                  </a:lnTo>
                  <a:lnTo>
                    <a:pt x="733" y="121"/>
                  </a:lnTo>
                  <a:lnTo>
                    <a:pt x="736" y="115"/>
                  </a:lnTo>
                  <a:lnTo>
                    <a:pt x="739" y="108"/>
                  </a:lnTo>
                  <a:lnTo>
                    <a:pt x="741" y="101"/>
                  </a:lnTo>
                  <a:lnTo>
                    <a:pt x="730" y="101"/>
                  </a:lnTo>
                  <a:lnTo>
                    <a:pt x="729" y="106"/>
                  </a:lnTo>
                  <a:lnTo>
                    <a:pt x="727" y="110"/>
                  </a:lnTo>
                  <a:lnTo>
                    <a:pt x="723" y="115"/>
                  </a:lnTo>
                  <a:lnTo>
                    <a:pt x="720" y="118"/>
                  </a:lnTo>
                  <a:lnTo>
                    <a:pt x="717" y="121"/>
                  </a:lnTo>
                  <a:lnTo>
                    <a:pt x="712" y="123"/>
                  </a:lnTo>
                  <a:lnTo>
                    <a:pt x="707" y="124"/>
                  </a:lnTo>
                  <a:lnTo>
                    <a:pt x="701" y="125"/>
                  </a:lnTo>
                  <a:lnTo>
                    <a:pt x="694" y="124"/>
                  </a:lnTo>
                  <a:lnTo>
                    <a:pt x="688" y="121"/>
                  </a:lnTo>
                  <a:lnTo>
                    <a:pt x="682" y="118"/>
                  </a:lnTo>
                  <a:lnTo>
                    <a:pt x="678" y="113"/>
                  </a:lnTo>
                  <a:lnTo>
                    <a:pt x="674" y="107"/>
                  </a:lnTo>
                  <a:lnTo>
                    <a:pt x="672" y="101"/>
                  </a:lnTo>
                  <a:lnTo>
                    <a:pt x="671" y="95"/>
                  </a:lnTo>
                  <a:lnTo>
                    <a:pt x="671" y="88"/>
                  </a:lnTo>
                  <a:lnTo>
                    <a:pt x="742" y="88"/>
                  </a:lnTo>
                  <a:close/>
                  <a:moveTo>
                    <a:pt x="757" y="166"/>
                  </a:moveTo>
                  <a:lnTo>
                    <a:pt x="769" y="166"/>
                  </a:lnTo>
                  <a:lnTo>
                    <a:pt x="769" y="114"/>
                  </a:lnTo>
                  <a:lnTo>
                    <a:pt x="771" y="119"/>
                  </a:lnTo>
                  <a:lnTo>
                    <a:pt x="774" y="123"/>
                  </a:lnTo>
                  <a:lnTo>
                    <a:pt x="778" y="126"/>
                  </a:lnTo>
                  <a:lnTo>
                    <a:pt x="781" y="129"/>
                  </a:lnTo>
                  <a:lnTo>
                    <a:pt x="787" y="131"/>
                  </a:lnTo>
                  <a:lnTo>
                    <a:pt x="791" y="133"/>
                  </a:lnTo>
                  <a:lnTo>
                    <a:pt x="796" y="134"/>
                  </a:lnTo>
                  <a:lnTo>
                    <a:pt x="801" y="135"/>
                  </a:lnTo>
                  <a:lnTo>
                    <a:pt x="807" y="134"/>
                  </a:lnTo>
                  <a:lnTo>
                    <a:pt x="811" y="134"/>
                  </a:lnTo>
                  <a:lnTo>
                    <a:pt x="815" y="133"/>
                  </a:lnTo>
                  <a:lnTo>
                    <a:pt x="819" y="130"/>
                  </a:lnTo>
                  <a:lnTo>
                    <a:pt x="827" y="126"/>
                  </a:lnTo>
                  <a:lnTo>
                    <a:pt x="833" y="120"/>
                  </a:lnTo>
                  <a:lnTo>
                    <a:pt x="837" y="113"/>
                  </a:lnTo>
                  <a:lnTo>
                    <a:pt x="840" y="104"/>
                  </a:lnTo>
                  <a:lnTo>
                    <a:pt x="842" y="95"/>
                  </a:lnTo>
                  <a:lnTo>
                    <a:pt x="843" y="85"/>
                  </a:lnTo>
                  <a:lnTo>
                    <a:pt x="842" y="76"/>
                  </a:lnTo>
                  <a:lnTo>
                    <a:pt x="840" y="66"/>
                  </a:lnTo>
                  <a:lnTo>
                    <a:pt x="837" y="58"/>
                  </a:lnTo>
                  <a:lnTo>
                    <a:pt x="833" y="50"/>
                  </a:lnTo>
                  <a:lnTo>
                    <a:pt x="827" y="44"/>
                  </a:lnTo>
                  <a:lnTo>
                    <a:pt x="819" y="40"/>
                  </a:lnTo>
                  <a:lnTo>
                    <a:pt x="815" y="38"/>
                  </a:lnTo>
                  <a:lnTo>
                    <a:pt x="811" y="37"/>
                  </a:lnTo>
                  <a:lnTo>
                    <a:pt x="807" y="37"/>
                  </a:lnTo>
                  <a:lnTo>
                    <a:pt x="801" y="36"/>
                  </a:lnTo>
                  <a:lnTo>
                    <a:pt x="796" y="37"/>
                  </a:lnTo>
                  <a:lnTo>
                    <a:pt x="791" y="38"/>
                  </a:lnTo>
                  <a:lnTo>
                    <a:pt x="785" y="39"/>
                  </a:lnTo>
                  <a:lnTo>
                    <a:pt x="781" y="41"/>
                  </a:lnTo>
                  <a:lnTo>
                    <a:pt x="777" y="44"/>
                  </a:lnTo>
                  <a:lnTo>
                    <a:pt x="773" y="47"/>
                  </a:lnTo>
                  <a:lnTo>
                    <a:pt x="771" y="51"/>
                  </a:lnTo>
                  <a:lnTo>
                    <a:pt x="768" y="57"/>
                  </a:lnTo>
                  <a:lnTo>
                    <a:pt x="768" y="39"/>
                  </a:lnTo>
                  <a:lnTo>
                    <a:pt x="757" y="39"/>
                  </a:lnTo>
                  <a:lnTo>
                    <a:pt x="757" y="166"/>
                  </a:lnTo>
                  <a:close/>
                  <a:moveTo>
                    <a:pt x="832" y="85"/>
                  </a:moveTo>
                  <a:lnTo>
                    <a:pt x="831" y="93"/>
                  </a:lnTo>
                  <a:lnTo>
                    <a:pt x="830" y="100"/>
                  </a:lnTo>
                  <a:lnTo>
                    <a:pt x="828" y="106"/>
                  </a:lnTo>
                  <a:lnTo>
                    <a:pt x="824" y="113"/>
                  </a:lnTo>
                  <a:lnTo>
                    <a:pt x="820" y="118"/>
                  </a:lnTo>
                  <a:lnTo>
                    <a:pt x="815" y="121"/>
                  </a:lnTo>
                  <a:lnTo>
                    <a:pt x="809" y="124"/>
                  </a:lnTo>
                  <a:lnTo>
                    <a:pt x="801" y="125"/>
                  </a:lnTo>
                  <a:lnTo>
                    <a:pt x="793" y="124"/>
                  </a:lnTo>
                  <a:lnTo>
                    <a:pt x="785" y="121"/>
                  </a:lnTo>
                  <a:lnTo>
                    <a:pt x="780" y="118"/>
                  </a:lnTo>
                  <a:lnTo>
                    <a:pt x="776" y="113"/>
                  </a:lnTo>
                  <a:lnTo>
                    <a:pt x="773" y="106"/>
                  </a:lnTo>
                  <a:lnTo>
                    <a:pt x="771" y="100"/>
                  </a:lnTo>
                  <a:lnTo>
                    <a:pt x="769" y="93"/>
                  </a:lnTo>
                  <a:lnTo>
                    <a:pt x="769" y="85"/>
                  </a:lnTo>
                  <a:lnTo>
                    <a:pt x="769" y="78"/>
                  </a:lnTo>
                  <a:lnTo>
                    <a:pt x="770" y="70"/>
                  </a:lnTo>
                  <a:lnTo>
                    <a:pt x="772" y="63"/>
                  </a:lnTo>
                  <a:lnTo>
                    <a:pt x="775" y="58"/>
                  </a:lnTo>
                  <a:lnTo>
                    <a:pt x="780" y="53"/>
                  </a:lnTo>
                  <a:lnTo>
                    <a:pt x="785" y="48"/>
                  </a:lnTo>
                  <a:lnTo>
                    <a:pt x="793" y="46"/>
                  </a:lnTo>
                  <a:lnTo>
                    <a:pt x="801" y="45"/>
                  </a:lnTo>
                  <a:lnTo>
                    <a:pt x="809" y="46"/>
                  </a:lnTo>
                  <a:lnTo>
                    <a:pt x="815" y="49"/>
                  </a:lnTo>
                  <a:lnTo>
                    <a:pt x="820" y="53"/>
                  </a:lnTo>
                  <a:lnTo>
                    <a:pt x="824" y="58"/>
                  </a:lnTo>
                  <a:lnTo>
                    <a:pt x="828" y="64"/>
                  </a:lnTo>
                  <a:lnTo>
                    <a:pt x="830" y="70"/>
                  </a:lnTo>
                  <a:lnTo>
                    <a:pt x="831" y="78"/>
                  </a:lnTo>
                  <a:lnTo>
                    <a:pt x="832" y="85"/>
                  </a:lnTo>
                  <a:close/>
                  <a:moveTo>
                    <a:pt x="936" y="39"/>
                  </a:moveTo>
                  <a:lnTo>
                    <a:pt x="924" y="39"/>
                  </a:lnTo>
                  <a:lnTo>
                    <a:pt x="924" y="87"/>
                  </a:lnTo>
                  <a:lnTo>
                    <a:pt x="924" y="95"/>
                  </a:lnTo>
                  <a:lnTo>
                    <a:pt x="922" y="101"/>
                  </a:lnTo>
                  <a:lnTo>
                    <a:pt x="920" y="107"/>
                  </a:lnTo>
                  <a:lnTo>
                    <a:pt x="918" y="114"/>
                  </a:lnTo>
                  <a:lnTo>
                    <a:pt x="914" y="118"/>
                  </a:lnTo>
                  <a:lnTo>
                    <a:pt x="909" y="122"/>
                  </a:lnTo>
                  <a:lnTo>
                    <a:pt x="903" y="124"/>
                  </a:lnTo>
                  <a:lnTo>
                    <a:pt x="896" y="125"/>
                  </a:lnTo>
                  <a:lnTo>
                    <a:pt x="891" y="124"/>
                  </a:lnTo>
                  <a:lnTo>
                    <a:pt x="885" y="123"/>
                  </a:lnTo>
                  <a:lnTo>
                    <a:pt x="881" y="121"/>
                  </a:lnTo>
                  <a:lnTo>
                    <a:pt x="877" y="118"/>
                  </a:lnTo>
                  <a:lnTo>
                    <a:pt x="875" y="115"/>
                  </a:lnTo>
                  <a:lnTo>
                    <a:pt x="873" y="110"/>
                  </a:lnTo>
                  <a:lnTo>
                    <a:pt x="872" y="105"/>
                  </a:lnTo>
                  <a:lnTo>
                    <a:pt x="872" y="99"/>
                  </a:lnTo>
                  <a:lnTo>
                    <a:pt x="872" y="39"/>
                  </a:lnTo>
                  <a:lnTo>
                    <a:pt x="860" y="39"/>
                  </a:lnTo>
                  <a:lnTo>
                    <a:pt x="860" y="99"/>
                  </a:lnTo>
                  <a:lnTo>
                    <a:pt x="861" y="107"/>
                  </a:lnTo>
                  <a:lnTo>
                    <a:pt x="862" y="114"/>
                  </a:lnTo>
                  <a:lnTo>
                    <a:pt x="864" y="120"/>
                  </a:lnTo>
                  <a:lnTo>
                    <a:pt x="868" y="125"/>
                  </a:lnTo>
                  <a:lnTo>
                    <a:pt x="872" y="129"/>
                  </a:lnTo>
                  <a:lnTo>
                    <a:pt x="878" y="131"/>
                  </a:lnTo>
                  <a:lnTo>
                    <a:pt x="884" y="134"/>
                  </a:lnTo>
                  <a:lnTo>
                    <a:pt x="893" y="135"/>
                  </a:lnTo>
                  <a:lnTo>
                    <a:pt x="898" y="134"/>
                  </a:lnTo>
                  <a:lnTo>
                    <a:pt x="903" y="133"/>
                  </a:lnTo>
                  <a:lnTo>
                    <a:pt x="908" y="131"/>
                  </a:lnTo>
                  <a:lnTo>
                    <a:pt x="912" y="129"/>
                  </a:lnTo>
                  <a:lnTo>
                    <a:pt x="916" y="126"/>
                  </a:lnTo>
                  <a:lnTo>
                    <a:pt x="919" y="123"/>
                  </a:lnTo>
                  <a:lnTo>
                    <a:pt x="922" y="119"/>
                  </a:lnTo>
                  <a:lnTo>
                    <a:pt x="924" y="115"/>
                  </a:lnTo>
                  <a:lnTo>
                    <a:pt x="925" y="115"/>
                  </a:lnTo>
                  <a:lnTo>
                    <a:pt x="925" y="131"/>
                  </a:lnTo>
                  <a:lnTo>
                    <a:pt x="936" y="131"/>
                  </a:lnTo>
                  <a:lnTo>
                    <a:pt x="936" y="39"/>
                  </a:lnTo>
                  <a:close/>
                  <a:moveTo>
                    <a:pt x="957" y="131"/>
                  </a:moveTo>
                  <a:lnTo>
                    <a:pt x="968" y="131"/>
                  </a:lnTo>
                  <a:lnTo>
                    <a:pt x="968" y="114"/>
                  </a:lnTo>
                  <a:lnTo>
                    <a:pt x="971" y="119"/>
                  </a:lnTo>
                  <a:lnTo>
                    <a:pt x="973" y="122"/>
                  </a:lnTo>
                  <a:lnTo>
                    <a:pt x="977" y="126"/>
                  </a:lnTo>
                  <a:lnTo>
                    <a:pt x="981" y="129"/>
                  </a:lnTo>
                  <a:lnTo>
                    <a:pt x="985" y="131"/>
                  </a:lnTo>
                  <a:lnTo>
                    <a:pt x="991" y="133"/>
                  </a:lnTo>
                  <a:lnTo>
                    <a:pt x="996" y="134"/>
                  </a:lnTo>
                  <a:lnTo>
                    <a:pt x="1001" y="135"/>
                  </a:lnTo>
                  <a:lnTo>
                    <a:pt x="1007" y="134"/>
                  </a:lnTo>
                  <a:lnTo>
                    <a:pt x="1011" y="134"/>
                  </a:lnTo>
                  <a:lnTo>
                    <a:pt x="1015" y="133"/>
                  </a:lnTo>
                  <a:lnTo>
                    <a:pt x="1019" y="130"/>
                  </a:lnTo>
                  <a:lnTo>
                    <a:pt x="1027" y="126"/>
                  </a:lnTo>
                  <a:lnTo>
                    <a:pt x="1033" y="120"/>
                  </a:lnTo>
                  <a:lnTo>
                    <a:pt x="1037" y="113"/>
                  </a:lnTo>
                  <a:lnTo>
                    <a:pt x="1040" y="104"/>
                  </a:lnTo>
                  <a:lnTo>
                    <a:pt x="1042" y="95"/>
                  </a:lnTo>
                  <a:lnTo>
                    <a:pt x="1042" y="85"/>
                  </a:lnTo>
                  <a:lnTo>
                    <a:pt x="1042" y="76"/>
                  </a:lnTo>
                  <a:lnTo>
                    <a:pt x="1040" y="66"/>
                  </a:lnTo>
                  <a:lnTo>
                    <a:pt x="1037" y="58"/>
                  </a:lnTo>
                  <a:lnTo>
                    <a:pt x="1033" y="50"/>
                  </a:lnTo>
                  <a:lnTo>
                    <a:pt x="1027" y="44"/>
                  </a:lnTo>
                  <a:lnTo>
                    <a:pt x="1019" y="40"/>
                  </a:lnTo>
                  <a:lnTo>
                    <a:pt x="1015" y="38"/>
                  </a:lnTo>
                  <a:lnTo>
                    <a:pt x="1011" y="37"/>
                  </a:lnTo>
                  <a:lnTo>
                    <a:pt x="1007" y="37"/>
                  </a:lnTo>
                  <a:lnTo>
                    <a:pt x="1001" y="36"/>
                  </a:lnTo>
                  <a:lnTo>
                    <a:pt x="996" y="37"/>
                  </a:lnTo>
                  <a:lnTo>
                    <a:pt x="991" y="38"/>
                  </a:lnTo>
                  <a:lnTo>
                    <a:pt x="987" y="39"/>
                  </a:lnTo>
                  <a:lnTo>
                    <a:pt x="981" y="41"/>
                  </a:lnTo>
                  <a:lnTo>
                    <a:pt x="977" y="44"/>
                  </a:lnTo>
                  <a:lnTo>
                    <a:pt x="974" y="47"/>
                  </a:lnTo>
                  <a:lnTo>
                    <a:pt x="971" y="51"/>
                  </a:lnTo>
                  <a:lnTo>
                    <a:pt x="969" y="57"/>
                  </a:lnTo>
                  <a:lnTo>
                    <a:pt x="969" y="3"/>
                  </a:lnTo>
                  <a:lnTo>
                    <a:pt x="957" y="3"/>
                  </a:lnTo>
                  <a:lnTo>
                    <a:pt x="957" y="131"/>
                  </a:lnTo>
                  <a:close/>
                  <a:moveTo>
                    <a:pt x="1032" y="85"/>
                  </a:moveTo>
                  <a:lnTo>
                    <a:pt x="1031" y="93"/>
                  </a:lnTo>
                  <a:lnTo>
                    <a:pt x="1030" y="100"/>
                  </a:lnTo>
                  <a:lnTo>
                    <a:pt x="1028" y="106"/>
                  </a:lnTo>
                  <a:lnTo>
                    <a:pt x="1024" y="113"/>
                  </a:lnTo>
                  <a:lnTo>
                    <a:pt x="1020" y="118"/>
                  </a:lnTo>
                  <a:lnTo>
                    <a:pt x="1015" y="121"/>
                  </a:lnTo>
                  <a:lnTo>
                    <a:pt x="1009" y="124"/>
                  </a:lnTo>
                  <a:lnTo>
                    <a:pt x="1001" y="125"/>
                  </a:lnTo>
                  <a:lnTo>
                    <a:pt x="993" y="124"/>
                  </a:lnTo>
                  <a:lnTo>
                    <a:pt x="985" y="121"/>
                  </a:lnTo>
                  <a:lnTo>
                    <a:pt x="980" y="118"/>
                  </a:lnTo>
                  <a:lnTo>
                    <a:pt x="976" y="113"/>
                  </a:lnTo>
                  <a:lnTo>
                    <a:pt x="973" y="106"/>
                  </a:lnTo>
                  <a:lnTo>
                    <a:pt x="971" y="100"/>
                  </a:lnTo>
                  <a:lnTo>
                    <a:pt x="969" y="93"/>
                  </a:lnTo>
                  <a:lnTo>
                    <a:pt x="969" y="85"/>
                  </a:lnTo>
                  <a:lnTo>
                    <a:pt x="969" y="78"/>
                  </a:lnTo>
                  <a:lnTo>
                    <a:pt x="971" y="70"/>
                  </a:lnTo>
                  <a:lnTo>
                    <a:pt x="973" y="64"/>
                  </a:lnTo>
                  <a:lnTo>
                    <a:pt x="976" y="58"/>
                  </a:lnTo>
                  <a:lnTo>
                    <a:pt x="980" y="53"/>
                  </a:lnTo>
                  <a:lnTo>
                    <a:pt x="985" y="49"/>
                  </a:lnTo>
                  <a:lnTo>
                    <a:pt x="993" y="46"/>
                  </a:lnTo>
                  <a:lnTo>
                    <a:pt x="1001" y="45"/>
                  </a:lnTo>
                  <a:lnTo>
                    <a:pt x="1009" y="46"/>
                  </a:lnTo>
                  <a:lnTo>
                    <a:pt x="1015" y="49"/>
                  </a:lnTo>
                  <a:lnTo>
                    <a:pt x="1020" y="53"/>
                  </a:lnTo>
                  <a:lnTo>
                    <a:pt x="1024" y="58"/>
                  </a:lnTo>
                  <a:lnTo>
                    <a:pt x="1028" y="64"/>
                  </a:lnTo>
                  <a:lnTo>
                    <a:pt x="1030" y="70"/>
                  </a:lnTo>
                  <a:lnTo>
                    <a:pt x="1031" y="78"/>
                  </a:lnTo>
                  <a:lnTo>
                    <a:pt x="1032" y="85"/>
                  </a:lnTo>
                  <a:close/>
                  <a:moveTo>
                    <a:pt x="1060" y="131"/>
                  </a:moveTo>
                  <a:lnTo>
                    <a:pt x="1072" y="131"/>
                  </a:lnTo>
                  <a:lnTo>
                    <a:pt x="1072" y="3"/>
                  </a:lnTo>
                  <a:lnTo>
                    <a:pt x="1060" y="3"/>
                  </a:lnTo>
                  <a:lnTo>
                    <a:pt x="1060" y="131"/>
                  </a:lnTo>
                  <a:close/>
                  <a:moveTo>
                    <a:pt x="1094" y="21"/>
                  </a:moveTo>
                  <a:lnTo>
                    <a:pt x="1105" y="21"/>
                  </a:lnTo>
                  <a:lnTo>
                    <a:pt x="1105" y="3"/>
                  </a:lnTo>
                  <a:lnTo>
                    <a:pt x="1094" y="3"/>
                  </a:lnTo>
                  <a:lnTo>
                    <a:pt x="1094" y="21"/>
                  </a:lnTo>
                  <a:close/>
                  <a:moveTo>
                    <a:pt x="1094" y="131"/>
                  </a:moveTo>
                  <a:lnTo>
                    <a:pt x="1105" y="131"/>
                  </a:lnTo>
                  <a:lnTo>
                    <a:pt x="1105" y="39"/>
                  </a:lnTo>
                  <a:lnTo>
                    <a:pt x="1094" y="39"/>
                  </a:lnTo>
                  <a:lnTo>
                    <a:pt x="1094" y="131"/>
                  </a:lnTo>
                  <a:close/>
                  <a:moveTo>
                    <a:pt x="1128" y="131"/>
                  </a:moveTo>
                  <a:lnTo>
                    <a:pt x="1138" y="131"/>
                  </a:lnTo>
                  <a:lnTo>
                    <a:pt x="1138" y="97"/>
                  </a:lnTo>
                  <a:lnTo>
                    <a:pt x="1157" y="81"/>
                  </a:lnTo>
                  <a:lnTo>
                    <a:pt x="1194" y="131"/>
                  </a:lnTo>
                  <a:lnTo>
                    <a:pt x="1208" y="131"/>
                  </a:lnTo>
                  <a:lnTo>
                    <a:pt x="1166" y="74"/>
                  </a:lnTo>
                  <a:lnTo>
                    <a:pt x="1206" y="39"/>
                  </a:lnTo>
                  <a:lnTo>
                    <a:pt x="1190" y="39"/>
                  </a:lnTo>
                  <a:lnTo>
                    <a:pt x="1138" y="84"/>
                  </a:lnTo>
                  <a:lnTo>
                    <a:pt x="1138" y="3"/>
                  </a:lnTo>
                  <a:lnTo>
                    <a:pt x="1128" y="3"/>
                  </a:lnTo>
                  <a:lnTo>
                    <a:pt x="1128" y="131"/>
                  </a:lnTo>
                  <a:close/>
                  <a:moveTo>
                    <a:pt x="1223" y="79"/>
                  </a:moveTo>
                  <a:lnTo>
                    <a:pt x="1224" y="73"/>
                  </a:lnTo>
                  <a:lnTo>
                    <a:pt x="1227" y="66"/>
                  </a:lnTo>
                  <a:lnTo>
                    <a:pt x="1230" y="61"/>
                  </a:lnTo>
                  <a:lnTo>
                    <a:pt x="1233" y="56"/>
                  </a:lnTo>
                  <a:lnTo>
                    <a:pt x="1237" y="51"/>
                  </a:lnTo>
                  <a:lnTo>
                    <a:pt x="1242" y="48"/>
                  </a:lnTo>
                  <a:lnTo>
                    <a:pt x="1248" y="46"/>
                  </a:lnTo>
                  <a:lnTo>
                    <a:pt x="1254" y="45"/>
                  </a:lnTo>
                  <a:lnTo>
                    <a:pt x="1261" y="46"/>
                  </a:lnTo>
                  <a:lnTo>
                    <a:pt x="1267" y="48"/>
                  </a:lnTo>
                  <a:lnTo>
                    <a:pt x="1272" y="51"/>
                  </a:lnTo>
                  <a:lnTo>
                    <a:pt x="1276" y="56"/>
                  </a:lnTo>
                  <a:lnTo>
                    <a:pt x="1279" y="61"/>
                  </a:lnTo>
                  <a:lnTo>
                    <a:pt x="1281" y="66"/>
                  </a:lnTo>
                  <a:lnTo>
                    <a:pt x="1283" y="73"/>
                  </a:lnTo>
                  <a:lnTo>
                    <a:pt x="1283" y="79"/>
                  </a:lnTo>
                  <a:lnTo>
                    <a:pt x="1223" y="79"/>
                  </a:lnTo>
                  <a:close/>
                  <a:moveTo>
                    <a:pt x="1295" y="88"/>
                  </a:moveTo>
                  <a:lnTo>
                    <a:pt x="1295" y="79"/>
                  </a:lnTo>
                  <a:lnTo>
                    <a:pt x="1293" y="69"/>
                  </a:lnTo>
                  <a:lnTo>
                    <a:pt x="1291" y="60"/>
                  </a:lnTo>
                  <a:lnTo>
                    <a:pt x="1287" y="53"/>
                  </a:lnTo>
                  <a:lnTo>
                    <a:pt x="1283" y="48"/>
                  </a:lnTo>
                  <a:lnTo>
                    <a:pt x="1280" y="45"/>
                  </a:lnTo>
                  <a:lnTo>
                    <a:pt x="1277" y="43"/>
                  </a:lnTo>
                  <a:lnTo>
                    <a:pt x="1273" y="41"/>
                  </a:lnTo>
                  <a:lnTo>
                    <a:pt x="1270" y="39"/>
                  </a:lnTo>
                  <a:lnTo>
                    <a:pt x="1264" y="37"/>
                  </a:lnTo>
                  <a:lnTo>
                    <a:pt x="1259" y="37"/>
                  </a:lnTo>
                  <a:lnTo>
                    <a:pt x="1254" y="36"/>
                  </a:lnTo>
                  <a:lnTo>
                    <a:pt x="1249" y="37"/>
                  </a:lnTo>
                  <a:lnTo>
                    <a:pt x="1244" y="37"/>
                  </a:lnTo>
                  <a:lnTo>
                    <a:pt x="1239" y="39"/>
                  </a:lnTo>
                  <a:lnTo>
                    <a:pt x="1235" y="40"/>
                  </a:lnTo>
                  <a:lnTo>
                    <a:pt x="1228" y="45"/>
                  </a:lnTo>
                  <a:lnTo>
                    <a:pt x="1222" y="51"/>
                  </a:lnTo>
                  <a:lnTo>
                    <a:pt x="1218" y="59"/>
                  </a:lnTo>
                  <a:lnTo>
                    <a:pt x="1215" y="67"/>
                  </a:lnTo>
                  <a:lnTo>
                    <a:pt x="1213" y="76"/>
                  </a:lnTo>
                  <a:lnTo>
                    <a:pt x="1213" y="85"/>
                  </a:lnTo>
                  <a:lnTo>
                    <a:pt x="1213" y="95"/>
                  </a:lnTo>
                  <a:lnTo>
                    <a:pt x="1215" y="104"/>
                  </a:lnTo>
                  <a:lnTo>
                    <a:pt x="1218" y="113"/>
                  </a:lnTo>
                  <a:lnTo>
                    <a:pt x="1222" y="120"/>
                  </a:lnTo>
                  <a:lnTo>
                    <a:pt x="1228" y="126"/>
                  </a:lnTo>
                  <a:lnTo>
                    <a:pt x="1235" y="130"/>
                  </a:lnTo>
                  <a:lnTo>
                    <a:pt x="1239" y="133"/>
                  </a:lnTo>
                  <a:lnTo>
                    <a:pt x="1244" y="134"/>
                  </a:lnTo>
                  <a:lnTo>
                    <a:pt x="1249" y="134"/>
                  </a:lnTo>
                  <a:lnTo>
                    <a:pt x="1254" y="135"/>
                  </a:lnTo>
                  <a:lnTo>
                    <a:pt x="1262" y="134"/>
                  </a:lnTo>
                  <a:lnTo>
                    <a:pt x="1270" y="133"/>
                  </a:lnTo>
                  <a:lnTo>
                    <a:pt x="1276" y="129"/>
                  </a:lnTo>
                  <a:lnTo>
                    <a:pt x="1281" y="125"/>
                  </a:lnTo>
                  <a:lnTo>
                    <a:pt x="1287" y="121"/>
                  </a:lnTo>
                  <a:lnTo>
                    <a:pt x="1290" y="115"/>
                  </a:lnTo>
                  <a:lnTo>
                    <a:pt x="1293" y="108"/>
                  </a:lnTo>
                  <a:lnTo>
                    <a:pt x="1295" y="101"/>
                  </a:lnTo>
                  <a:lnTo>
                    <a:pt x="1283" y="101"/>
                  </a:lnTo>
                  <a:lnTo>
                    <a:pt x="1282" y="106"/>
                  </a:lnTo>
                  <a:lnTo>
                    <a:pt x="1280" y="110"/>
                  </a:lnTo>
                  <a:lnTo>
                    <a:pt x="1277" y="115"/>
                  </a:lnTo>
                  <a:lnTo>
                    <a:pt x="1274" y="118"/>
                  </a:lnTo>
                  <a:lnTo>
                    <a:pt x="1270" y="121"/>
                  </a:lnTo>
                  <a:lnTo>
                    <a:pt x="1266" y="123"/>
                  </a:lnTo>
                  <a:lnTo>
                    <a:pt x="1260" y="124"/>
                  </a:lnTo>
                  <a:lnTo>
                    <a:pt x="1254" y="125"/>
                  </a:lnTo>
                  <a:lnTo>
                    <a:pt x="1247" y="124"/>
                  </a:lnTo>
                  <a:lnTo>
                    <a:pt x="1240" y="121"/>
                  </a:lnTo>
                  <a:lnTo>
                    <a:pt x="1235" y="118"/>
                  </a:lnTo>
                  <a:lnTo>
                    <a:pt x="1231" y="113"/>
                  </a:lnTo>
                  <a:lnTo>
                    <a:pt x="1228" y="107"/>
                  </a:lnTo>
                  <a:lnTo>
                    <a:pt x="1226" y="101"/>
                  </a:lnTo>
                  <a:lnTo>
                    <a:pt x="1224" y="95"/>
                  </a:lnTo>
                  <a:lnTo>
                    <a:pt x="1223" y="88"/>
                  </a:lnTo>
                  <a:lnTo>
                    <a:pt x="1295" y="88"/>
                  </a:lnTo>
                  <a:close/>
                  <a:moveTo>
                    <a:pt x="1356" y="89"/>
                  </a:moveTo>
                  <a:lnTo>
                    <a:pt x="1356" y="95"/>
                  </a:lnTo>
                  <a:lnTo>
                    <a:pt x="1357" y="100"/>
                  </a:lnTo>
                  <a:lnTo>
                    <a:pt x="1358" y="105"/>
                  </a:lnTo>
                  <a:lnTo>
                    <a:pt x="1359" y="109"/>
                  </a:lnTo>
                  <a:lnTo>
                    <a:pt x="1361" y="114"/>
                  </a:lnTo>
                  <a:lnTo>
                    <a:pt x="1363" y="118"/>
                  </a:lnTo>
                  <a:lnTo>
                    <a:pt x="1367" y="121"/>
                  </a:lnTo>
                  <a:lnTo>
                    <a:pt x="1370" y="123"/>
                  </a:lnTo>
                  <a:lnTo>
                    <a:pt x="1377" y="128"/>
                  </a:lnTo>
                  <a:lnTo>
                    <a:pt x="1387" y="131"/>
                  </a:lnTo>
                  <a:lnTo>
                    <a:pt x="1396" y="134"/>
                  </a:lnTo>
                  <a:lnTo>
                    <a:pt x="1408" y="135"/>
                  </a:lnTo>
                  <a:lnTo>
                    <a:pt x="1416" y="134"/>
                  </a:lnTo>
                  <a:lnTo>
                    <a:pt x="1422" y="134"/>
                  </a:lnTo>
                  <a:lnTo>
                    <a:pt x="1429" y="131"/>
                  </a:lnTo>
                  <a:lnTo>
                    <a:pt x="1434" y="129"/>
                  </a:lnTo>
                  <a:lnTo>
                    <a:pt x="1439" y="127"/>
                  </a:lnTo>
                  <a:lnTo>
                    <a:pt x="1443" y="125"/>
                  </a:lnTo>
                  <a:lnTo>
                    <a:pt x="1447" y="122"/>
                  </a:lnTo>
                  <a:lnTo>
                    <a:pt x="1449" y="119"/>
                  </a:lnTo>
                  <a:lnTo>
                    <a:pt x="1453" y="114"/>
                  </a:lnTo>
                  <a:lnTo>
                    <a:pt x="1455" y="107"/>
                  </a:lnTo>
                  <a:lnTo>
                    <a:pt x="1456" y="102"/>
                  </a:lnTo>
                  <a:lnTo>
                    <a:pt x="1457" y="98"/>
                  </a:lnTo>
                  <a:lnTo>
                    <a:pt x="1456" y="90"/>
                  </a:lnTo>
                  <a:lnTo>
                    <a:pt x="1454" y="84"/>
                  </a:lnTo>
                  <a:lnTo>
                    <a:pt x="1451" y="79"/>
                  </a:lnTo>
                  <a:lnTo>
                    <a:pt x="1447" y="75"/>
                  </a:lnTo>
                  <a:lnTo>
                    <a:pt x="1442" y="71"/>
                  </a:lnTo>
                  <a:lnTo>
                    <a:pt x="1436" y="68"/>
                  </a:lnTo>
                  <a:lnTo>
                    <a:pt x="1430" y="66"/>
                  </a:lnTo>
                  <a:lnTo>
                    <a:pt x="1423" y="64"/>
                  </a:lnTo>
                  <a:lnTo>
                    <a:pt x="1392" y="56"/>
                  </a:lnTo>
                  <a:lnTo>
                    <a:pt x="1384" y="54"/>
                  </a:lnTo>
                  <a:lnTo>
                    <a:pt x="1378" y="49"/>
                  </a:lnTo>
                  <a:lnTo>
                    <a:pt x="1376" y="47"/>
                  </a:lnTo>
                  <a:lnTo>
                    <a:pt x="1374" y="44"/>
                  </a:lnTo>
                  <a:lnTo>
                    <a:pt x="1373" y="41"/>
                  </a:lnTo>
                  <a:lnTo>
                    <a:pt x="1373" y="37"/>
                  </a:lnTo>
                  <a:lnTo>
                    <a:pt x="1373" y="29"/>
                  </a:lnTo>
                  <a:lnTo>
                    <a:pt x="1375" y="24"/>
                  </a:lnTo>
                  <a:lnTo>
                    <a:pt x="1378" y="20"/>
                  </a:lnTo>
                  <a:lnTo>
                    <a:pt x="1382" y="17"/>
                  </a:lnTo>
                  <a:lnTo>
                    <a:pt x="1388" y="14"/>
                  </a:lnTo>
                  <a:lnTo>
                    <a:pt x="1393" y="13"/>
                  </a:lnTo>
                  <a:lnTo>
                    <a:pt x="1398" y="12"/>
                  </a:lnTo>
                  <a:lnTo>
                    <a:pt x="1404" y="10"/>
                  </a:lnTo>
                  <a:lnTo>
                    <a:pt x="1412" y="12"/>
                  </a:lnTo>
                  <a:lnTo>
                    <a:pt x="1418" y="13"/>
                  </a:lnTo>
                  <a:lnTo>
                    <a:pt x="1423" y="15"/>
                  </a:lnTo>
                  <a:lnTo>
                    <a:pt x="1429" y="18"/>
                  </a:lnTo>
                  <a:lnTo>
                    <a:pt x="1433" y="22"/>
                  </a:lnTo>
                  <a:lnTo>
                    <a:pt x="1437" y="27"/>
                  </a:lnTo>
                  <a:lnTo>
                    <a:pt x="1439" y="34"/>
                  </a:lnTo>
                  <a:lnTo>
                    <a:pt x="1440" y="40"/>
                  </a:lnTo>
                  <a:lnTo>
                    <a:pt x="1452" y="40"/>
                  </a:lnTo>
                  <a:lnTo>
                    <a:pt x="1451" y="31"/>
                  </a:lnTo>
                  <a:lnTo>
                    <a:pt x="1449" y="23"/>
                  </a:lnTo>
                  <a:lnTo>
                    <a:pt x="1443" y="16"/>
                  </a:lnTo>
                  <a:lnTo>
                    <a:pt x="1438" y="10"/>
                  </a:lnTo>
                  <a:lnTo>
                    <a:pt x="1431" y="6"/>
                  </a:lnTo>
                  <a:lnTo>
                    <a:pt x="1422" y="3"/>
                  </a:lnTo>
                  <a:lnTo>
                    <a:pt x="1414" y="1"/>
                  </a:lnTo>
                  <a:lnTo>
                    <a:pt x="1404" y="0"/>
                  </a:lnTo>
                  <a:lnTo>
                    <a:pt x="1398" y="1"/>
                  </a:lnTo>
                  <a:lnTo>
                    <a:pt x="1393" y="1"/>
                  </a:lnTo>
                  <a:lnTo>
                    <a:pt x="1388" y="3"/>
                  </a:lnTo>
                  <a:lnTo>
                    <a:pt x="1382" y="4"/>
                  </a:lnTo>
                  <a:lnTo>
                    <a:pt x="1375" y="8"/>
                  </a:lnTo>
                  <a:lnTo>
                    <a:pt x="1369" y="14"/>
                  </a:lnTo>
                  <a:lnTo>
                    <a:pt x="1364" y="20"/>
                  </a:lnTo>
                  <a:lnTo>
                    <a:pt x="1362" y="25"/>
                  </a:lnTo>
                  <a:lnTo>
                    <a:pt x="1361" y="31"/>
                  </a:lnTo>
                  <a:lnTo>
                    <a:pt x="1360" y="37"/>
                  </a:lnTo>
                  <a:lnTo>
                    <a:pt x="1361" y="43"/>
                  </a:lnTo>
                  <a:lnTo>
                    <a:pt x="1362" y="49"/>
                  </a:lnTo>
                  <a:lnTo>
                    <a:pt x="1366" y="55"/>
                  </a:lnTo>
                  <a:lnTo>
                    <a:pt x="1369" y="58"/>
                  </a:lnTo>
                  <a:lnTo>
                    <a:pt x="1374" y="61"/>
                  </a:lnTo>
                  <a:lnTo>
                    <a:pt x="1378" y="64"/>
                  </a:lnTo>
                  <a:lnTo>
                    <a:pt x="1383" y="66"/>
                  </a:lnTo>
                  <a:lnTo>
                    <a:pt x="1390" y="67"/>
                  </a:lnTo>
                  <a:lnTo>
                    <a:pt x="1418" y="75"/>
                  </a:lnTo>
                  <a:lnTo>
                    <a:pt x="1428" y="78"/>
                  </a:lnTo>
                  <a:lnTo>
                    <a:pt x="1436" y="82"/>
                  </a:lnTo>
                  <a:lnTo>
                    <a:pt x="1439" y="85"/>
                  </a:lnTo>
                  <a:lnTo>
                    <a:pt x="1442" y="88"/>
                  </a:lnTo>
                  <a:lnTo>
                    <a:pt x="1443" y="93"/>
                  </a:lnTo>
                  <a:lnTo>
                    <a:pt x="1444" y="98"/>
                  </a:lnTo>
                  <a:lnTo>
                    <a:pt x="1443" y="104"/>
                  </a:lnTo>
                  <a:lnTo>
                    <a:pt x="1441" y="109"/>
                  </a:lnTo>
                  <a:lnTo>
                    <a:pt x="1437" y="115"/>
                  </a:lnTo>
                  <a:lnTo>
                    <a:pt x="1433" y="118"/>
                  </a:lnTo>
                  <a:lnTo>
                    <a:pt x="1428" y="121"/>
                  </a:lnTo>
                  <a:lnTo>
                    <a:pt x="1421" y="122"/>
                  </a:lnTo>
                  <a:lnTo>
                    <a:pt x="1416" y="123"/>
                  </a:lnTo>
                  <a:lnTo>
                    <a:pt x="1411" y="124"/>
                  </a:lnTo>
                  <a:lnTo>
                    <a:pt x="1401" y="123"/>
                  </a:lnTo>
                  <a:lnTo>
                    <a:pt x="1394" y="122"/>
                  </a:lnTo>
                  <a:lnTo>
                    <a:pt x="1387" y="120"/>
                  </a:lnTo>
                  <a:lnTo>
                    <a:pt x="1380" y="117"/>
                  </a:lnTo>
                  <a:lnTo>
                    <a:pt x="1375" y="111"/>
                  </a:lnTo>
                  <a:lnTo>
                    <a:pt x="1372" y="106"/>
                  </a:lnTo>
                  <a:lnTo>
                    <a:pt x="1369" y="99"/>
                  </a:lnTo>
                  <a:lnTo>
                    <a:pt x="1369" y="89"/>
                  </a:lnTo>
                  <a:lnTo>
                    <a:pt x="1356" y="89"/>
                  </a:lnTo>
                  <a:close/>
                  <a:moveTo>
                    <a:pt x="1474" y="131"/>
                  </a:moveTo>
                  <a:lnTo>
                    <a:pt x="1486" y="131"/>
                  </a:lnTo>
                  <a:lnTo>
                    <a:pt x="1486" y="3"/>
                  </a:lnTo>
                  <a:lnTo>
                    <a:pt x="1474" y="3"/>
                  </a:lnTo>
                  <a:lnTo>
                    <a:pt x="1474" y="131"/>
                  </a:lnTo>
                  <a:close/>
                  <a:moveTo>
                    <a:pt x="1547" y="45"/>
                  </a:moveTo>
                  <a:lnTo>
                    <a:pt x="1554" y="46"/>
                  </a:lnTo>
                  <a:lnTo>
                    <a:pt x="1560" y="49"/>
                  </a:lnTo>
                  <a:lnTo>
                    <a:pt x="1567" y="53"/>
                  </a:lnTo>
                  <a:lnTo>
                    <a:pt x="1571" y="58"/>
                  </a:lnTo>
                  <a:lnTo>
                    <a:pt x="1574" y="64"/>
                  </a:lnTo>
                  <a:lnTo>
                    <a:pt x="1577" y="70"/>
                  </a:lnTo>
                  <a:lnTo>
                    <a:pt x="1578" y="78"/>
                  </a:lnTo>
                  <a:lnTo>
                    <a:pt x="1579" y="85"/>
                  </a:lnTo>
                  <a:lnTo>
                    <a:pt x="1578" y="93"/>
                  </a:lnTo>
                  <a:lnTo>
                    <a:pt x="1577" y="100"/>
                  </a:lnTo>
                  <a:lnTo>
                    <a:pt x="1574" y="106"/>
                  </a:lnTo>
                  <a:lnTo>
                    <a:pt x="1571" y="113"/>
                  </a:lnTo>
                  <a:lnTo>
                    <a:pt x="1567" y="118"/>
                  </a:lnTo>
                  <a:lnTo>
                    <a:pt x="1560" y="121"/>
                  </a:lnTo>
                  <a:lnTo>
                    <a:pt x="1554" y="124"/>
                  </a:lnTo>
                  <a:lnTo>
                    <a:pt x="1547" y="125"/>
                  </a:lnTo>
                  <a:lnTo>
                    <a:pt x="1539" y="124"/>
                  </a:lnTo>
                  <a:lnTo>
                    <a:pt x="1532" y="121"/>
                  </a:lnTo>
                  <a:lnTo>
                    <a:pt x="1527" y="118"/>
                  </a:lnTo>
                  <a:lnTo>
                    <a:pt x="1522" y="113"/>
                  </a:lnTo>
                  <a:lnTo>
                    <a:pt x="1518" y="106"/>
                  </a:lnTo>
                  <a:lnTo>
                    <a:pt x="1516" y="100"/>
                  </a:lnTo>
                  <a:lnTo>
                    <a:pt x="1514" y="93"/>
                  </a:lnTo>
                  <a:lnTo>
                    <a:pt x="1514" y="85"/>
                  </a:lnTo>
                  <a:lnTo>
                    <a:pt x="1514" y="78"/>
                  </a:lnTo>
                  <a:lnTo>
                    <a:pt x="1516" y="70"/>
                  </a:lnTo>
                  <a:lnTo>
                    <a:pt x="1518" y="64"/>
                  </a:lnTo>
                  <a:lnTo>
                    <a:pt x="1522" y="58"/>
                  </a:lnTo>
                  <a:lnTo>
                    <a:pt x="1527" y="53"/>
                  </a:lnTo>
                  <a:lnTo>
                    <a:pt x="1532" y="49"/>
                  </a:lnTo>
                  <a:lnTo>
                    <a:pt x="1539" y="46"/>
                  </a:lnTo>
                  <a:lnTo>
                    <a:pt x="1547" y="45"/>
                  </a:lnTo>
                  <a:close/>
                  <a:moveTo>
                    <a:pt x="1547" y="36"/>
                  </a:moveTo>
                  <a:lnTo>
                    <a:pt x="1536" y="37"/>
                  </a:lnTo>
                  <a:lnTo>
                    <a:pt x="1528" y="40"/>
                  </a:lnTo>
                  <a:lnTo>
                    <a:pt x="1520" y="44"/>
                  </a:lnTo>
                  <a:lnTo>
                    <a:pt x="1514" y="50"/>
                  </a:lnTo>
                  <a:lnTo>
                    <a:pt x="1509" y="58"/>
                  </a:lnTo>
                  <a:lnTo>
                    <a:pt x="1506" y="66"/>
                  </a:lnTo>
                  <a:lnTo>
                    <a:pt x="1503" y="76"/>
                  </a:lnTo>
                  <a:lnTo>
                    <a:pt x="1502" y="85"/>
                  </a:lnTo>
                  <a:lnTo>
                    <a:pt x="1503" y="95"/>
                  </a:lnTo>
                  <a:lnTo>
                    <a:pt x="1506" y="104"/>
                  </a:lnTo>
                  <a:lnTo>
                    <a:pt x="1509" y="113"/>
                  </a:lnTo>
                  <a:lnTo>
                    <a:pt x="1514" y="120"/>
                  </a:lnTo>
                  <a:lnTo>
                    <a:pt x="1520" y="126"/>
                  </a:lnTo>
                  <a:lnTo>
                    <a:pt x="1528" y="130"/>
                  </a:lnTo>
                  <a:lnTo>
                    <a:pt x="1532" y="133"/>
                  </a:lnTo>
                  <a:lnTo>
                    <a:pt x="1536" y="134"/>
                  </a:lnTo>
                  <a:lnTo>
                    <a:pt x="1541" y="134"/>
                  </a:lnTo>
                  <a:lnTo>
                    <a:pt x="1547" y="135"/>
                  </a:lnTo>
                  <a:lnTo>
                    <a:pt x="1556" y="134"/>
                  </a:lnTo>
                  <a:lnTo>
                    <a:pt x="1566" y="130"/>
                  </a:lnTo>
                  <a:lnTo>
                    <a:pt x="1573" y="126"/>
                  </a:lnTo>
                  <a:lnTo>
                    <a:pt x="1579" y="120"/>
                  </a:lnTo>
                  <a:lnTo>
                    <a:pt x="1585" y="113"/>
                  </a:lnTo>
                  <a:lnTo>
                    <a:pt x="1588" y="104"/>
                  </a:lnTo>
                  <a:lnTo>
                    <a:pt x="1590" y="95"/>
                  </a:lnTo>
                  <a:lnTo>
                    <a:pt x="1591" y="85"/>
                  </a:lnTo>
                  <a:lnTo>
                    <a:pt x="1590" y="76"/>
                  </a:lnTo>
                  <a:lnTo>
                    <a:pt x="1588" y="66"/>
                  </a:lnTo>
                  <a:lnTo>
                    <a:pt x="1585" y="58"/>
                  </a:lnTo>
                  <a:lnTo>
                    <a:pt x="1579" y="50"/>
                  </a:lnTo>
                  <a:lnTo>
                    <a:pt x="1573" y="44"/>
                  </a:lnTo>
                  <a:lnTo>
                    <a:pt x="1566" y="40"/>
                  </a:lnTo>
                  <a:lnTo>
                    <a:pt x="1556" y="37"/>
                  </a:lnTo>
                  <a:lnTo>
                    <a:pt x="1547" y="36"/>
                  </a:lnTo>
                  <a:close/>
                  <a:moveTo>
                    <a:pt x="1633" y="131"/>
                  </a:moveTo>
                  <a:lnTo>
                    <a:pt x="1645" y="131"/>
                  </a:lnTo>
                  <a:lnTo>
                    <a:pt x="1679" y="39"/>
                  </a:lnTo>
                  <a:lnTo>
                    <a:pt x="1668" y="39"/>
                  </a:lnTo>
                  <a:lnTo>
                    <a:pt x="1639" y="120"/>
                  </a:lnTo>
                  <a:lnTo>
                    <a:pt x="1638" y="120"/>
                  </a:lnTo>
                  <a:lnTo>
                    <a:pt x="1610" y="39"/>
                  </a:lnTo>
                  <a:lnTo>
                    <a:pt x="1597" y="39"/>
                  </a:lnTo>
                  <a:lnTo>
                    <a:pt x="1633" y="131"/>
                  </a:lnTo>
                  <a:close/>
                  <a:moveTo>
                    <a:pt x="1697" y="79"/>
                  </a:moveTo>
                  <a:lnTo>
                    <a:pt x="1698" y="73"/>
                  </a:lnTo>
                  <a:lnTo>
                    <a:pt x="1700" y="66"/>
                  </a:lnTo>
                  <a:lnTo>
                    <a:pt x="1703" y="61"/>
                  </a:lnTo>
                  <a:lnTo>
                    <a:pt x="1707" y="56"/>
                  </a:lnTo>
                  <a:lnTo>
                    <a:pt x="1711" y="51"/>
                  </a:lnTo>
                  <a:lnTo>
                    <a:pt x="1716" y="48"/>
                  </a:lnTo>
                  <a:lnTo>
                    <a:pt x="1721" y="46"/>
                  </a:lnTo>
                  <a:lnTo>
                    <a:pt x="1728" y="45"/>
                  </a:lnTo>
                  <a:lnTo>
                    <a:pt x="1734" y="46"/>
                  </a:lnTo>
                  <a:lnTo>
                    <a:pt x="1740" y="48"/>
                  </a:lnTo>
                  <a:lnTo>
                    <a:pt x="1746" y="51"/>
                  </a:lnTo>
                  <a:lnTo>
                    <a:pt x="1750" y="56"/>
                  </a:lnTo>
                  <a:lnTo>
                    <a:pt x="1753" y="61"/>
                  </a:lnTo>
                  <a:lnTo>
                    <a:pt x="1755" y="66"/>
                  </a:lnTo>
                  <a:lnTo>
                    <a:pt x="1757" y="73"/>
                  </a:lnTo>
                  <a:lnTo>
                    <a:pt x="1757" y="79"/>
                  </a:lnTo>
                  <a:lnTo>
                    <a:pt x="1697" y="79"/>
                  </a:lnTo>
                  <a:close/>
                  <a:moveTo>
                    <a:pt x="1769" y="88"/>
                  </a:moveTo>
                  <a:lnTo>
                    <a:pt x="1769" y="79"/>
                  </a:lnTo>
                  <a:lnTo>
                    <a:pt x="1767" y="69"/>
                  </a:lnTo>
                  <a:lnTo>
                    <a:pt x="1765" y="60"/>
                  </a:lnTo>
                  <a:lnTo>
                    <a:pt x="1760" y="53"/>
                  </a:lnTo>
                  <a:lnTo>
                    <a:pt x="1757" y="48"/>
                  </a:lnTo>
                  <a:lnTo>
                    <a:pt x="1754" y="45"/>
                  </a:lnTo>
                  <a:lnTo>
                    <a:pt x="1751" y="43"/>
                  </a:lnTo>
                  <a:lnTo>
                    <a:pt x="1747" y="41"/>
                  </a:lnTo>
                  <a:lnTo>
                    <a:pt x="1742" y="39"/>
                  </a:lnTo>
                  <a:lnTo>
                    <a:pt x="1738" y="37"/>
                  </a:lnTo>
                  <a:lnTo>
                    <a:pt x="1733" y="37"/>
                  </a:lnTo>
                  <a:lnTo>
                    <a:pt x="1728" y="36"/>
                  </a:lnTo>
                  <a:lnTo>
                    <a:pt x="1722" y="37"/>
                  </a:lnTo>
                  <a:lnTo>
                    <a:pt x="1718" y="37"/>
                  </a:lnTo>
                  <a:lnTo>
                    <a:pt x="1713" y="39"/>
                  </a:lnTo>
                  <a:lnTo>
                    <a:pt x="1709" y="40"/>
                  </a:lnTo>
                  <a:lnTo>
                    <a:pt x="1701" y="45"/>
                  </a:lnTo>
                  <a:lnTo>
                    <a:pt x="1696" y="51"/>
                  </a:lnTo>
                  <a:lnTo>
                    <a:pt x="1692" y="59"/>
                  </a:lnTo>
                  <a:lnTo>
                    <a:pt x="1689" y="67"/>
                  </a:lnTo>
                  <a:lnTo>
                    <a:pt x="1687" y="76"/>
                  </a:lnTo>
                  <a:lnTo>
                    <a:pt x="1686" y="85"/>
                  </a:lnTo>
                  <a:lnTo>
                    <a:pt x="1687" y="95"/>
                  </a:lnTo>
                  <a:lnTo>
                    <a:pt x="1689" y="104"/>
                  </a:lnTo>
                  <a:lnTo>
                    <a:pt x="1692" y="113"/>
                  </a:lnTo>
                  <a:lnTo>
                    <a:pt x="1696" y="120"/>
                  </a:lnTo>
                  <a:lnTo>
                    <a:pt x="1701" y="126"/>
                  </a:lnTo>
                  <a:lnTo>
                    <a:pt x="1709" y="130"/>
                  </a:lnTo>
                  <a:lnTo>
                    <a:pt x="1713" y="133"/>
                  </a:lnTo>
                  <a:lnTo>
                    <a:pt x="1718" y="134"/>
                  </a:lnTo>
                  <a:lnTo>
                    <a:pt x="1722" y="134"/>
                  </a:lnTo>
                  <a:lnTo>
                    <a:pt x="1728" y="135"/>
                  </a:lnTo>
                  <a:lnTo>
                    <a:pt x="1736" y="134"/>
                  </a:lnTo>
                  <a:lnTo>
                    <a:pt x="1743" y="133"/>
                  </a:lnTo>
                  <a:lnTo>
                    <a:pt x="1750" y="129"/>
                  </a:lnTo>
                  <a:lnTo>
                    <a:pt x="1755" y="125"/>
                  </a:lnTo>
                  <a:lnTo>
                    <a:pt x="1759" y="121"/>
                  </a:lnTo>
                  <a:lnTo>
                    <a:pt x="1763" y="115"/>
                  </a:lnTo>
                  <a:lnTo>
                    <a:pt x="1767" y="108"/>
                  </a:lnTo>
                  <a:lnTo>
                    <a:pt x="1769" y="101"/>
                  </a:lnTo>
                  <a:lnTo>
                    <a:pt x="1757" y="101"/>
                  </a:lnTo>
                  <a:lnTo>
                    <a:pt x="1755" y="106"/>
                  </a:lnTo>
                  <a:lnTo>
                    <a:pt x="1753" y="110"/>
                  </a:lnTo>
                  <a:lnTo>
                    <a:pt x="1751" y="115"/>
                  </a:lnTo>
                  <a:lnTo>
                    <a:pt x="1748" y="118"/>
                  </a:lnTo>
                  <a:lnTo>
                    <a:pt x="1743" y="121"/>
                  </a:lnTo>
                  <a:lnTo>
                    <a:pt x="1739" y="123"/>
                  </a:lnTo>
                  <a:lnTo>
                    <a:pt x="1734" y="124"/>
                  </a:lnTo>
                  <a:lnTo>
                    <a:pt x="1728" y="125"/>
                  </a:lnTo>
                  <a:lnTo>
                    <a:pt x="1720" y="124"/>
                  </a:lnTo>
                  <a:lnTo>
                    <a:pt x="1714" y="121"/>
                  </a:lnTo>
                  <a:lnTo>
                    <a:pt x="1709" y="118"/>
                  </a:lnTo>
                  <a:lnTo>
                    <a:pt x="1705" y="113"/>
                  </a:lnTo>
                  <a:lnTo>
                    <a:pt x="1701" y="107"/>
                  </a:lnTo>
                  <a:lnTo>
                    <a:pt x="1699" y="101"/>
                  </a:lnTo>
                  <a:lnTo>
                    <a:pt x="1698" y="95"/>
                  </a:lnTo>
                  <a:lnTo>
                    <a:pt x="1697" y="88"/>
                  </a:lnTo>
                  <a:lnTo>
                    <a:pt x="1769" y="88"/>
                  </a:lnTo>
                  <a:close/>
                  <a:moveTo>
                    <a:pt x="1783" y="131"/>
                  </a:moveTo>
                  <a:lnTo>
                    <a:pt x="1795" y="131"/>
                  </a:lnTo>
                  <a:lnTo>
                    <a:pt x="1795" y="78"/>
                  </a:lnTo>
                  <a:lnTo>
                    <a:pt x="1796" y="70"/>
                  </a:lnTo>
                  <a:lnTo>
                    <a:pt x="1797" y="65"/>
                  </a:lnTo>
                  <a:lnTo>
                    <a:pt x="1800" y="59"/>
                  </a:lnTo>
                  <a:lnTo>
                    <a:pt x="1803" y="55"/>
                  </a:lnTo>
                  <a:lnTo>
                    <a:pt x="1808" y="50"/>
                  </a:lnTo>
                  <a:lnTo>
                    <a:pt x="1812" y="48"/>
                  </a:lnTo>
                  <a:lnTo>
                    <a:pt x="1818" y="46"/>
                  </a:lnTo>
                  <a:lnTo>
                    <a:pt x="1825" y="45"/>
                  </a:lnTo>
                  <a:lnTo>
                    <a:pt x="1831" y="46"/>
                  </a:lnTo>
                  <a:lnTo>
                    <a:pt x="1836" y="47"/>
                  </a:lnTo>
                  <a:lnTo>
                    <a:pt x="1840" y="50"/>
                  </a:lnTo>
                  <a:lnTo>
                    <a:pt x="1843" y="54"/>
                  </a:lnTo>
                  <a:lnTo>
                    <a:pt x="1846" y="58"/>
                  </a:lnTo>
                  <a:lnTo>
                    <a:pt x="1847" y="63"/>
                  </a:lnTo>
                  <a:lnTo>
                    <a:pt x="1848" y="68"/>
                  </a:lnTo>
                  <a:lnTo>
                    <a:pt x="1848" y="74"/>
                  </a:lnTo>
                  <a:lnTo>
                    <a:pt x="1848" y="131"/>
                  </a:lnTo>
                  <a:lnTo>
                    <a:pt x="1859" y="131"/>
                  </a:lnTo>
                  <a:lnTo>
                    <a:pt x="1859" y="71"/>
                  </a:lnTo>
                  <a:lnTo>
                    <a:pt x="1859" y="64"/>
                  </a:lnTo>
                  <a:lnTo>
                    <a:pt x="1858" y="57"/>
                  </a:lnTo>
                  <a:lnTo>
                    <a:pt x="1855" y="50"/>
                  </a:lnTo>
                  <a:lnTo>
                    <a:pt x="1852" y="45"/>
                  </a:lnTo>
                  <a:lnTo>
                    <a:pt x="1848" y="42"/>
                  </a:lnTo>
                  <a:lnTo>
                    <a:pt x="1841" y="39"/>
                  </a:lnTo>
                  <a:lnTo>
                    <a:pt x="1834" y="37"/>
                  </a:lnTo>
                  <a:lnTo>
                    <a:pt x="1826" y="36"/>
                  </a:lnTo>
                  <a:lnTo>
                    <a:pt x="1820" y="37"/>
                  </a:lnTo>
                  <a:lnTo>
                    <a:pt x="1816" y="38"/>
                  </a:lnTo>
                  <a:lnTo>
                    <a:pt x="1811" y="39"/>
                  </a:lnTo>
                  <a:lnTo>
                    <a:pt x="1808" y="41"/>
                  </a:lnTo>
                  <a:lnTo>
                    <a:pt x="1803" y="44"/>
                  </a:lnTo>
                  <a:lnTo>
                    <a:pt x="1800" y="47"/>
                  </a:lnTo>
                  <a:lnTo>
                    <a:pt x="1797" y="50"/>
                  </a:lnTo>
                  <a:lnTo>
                    <a:pt x="1796" y="55"/>
                  </a:lnTo>
                  <a:lnTo>
                    <a:pt x="1795" y="55"/>
                  </a:lnTo>
                  <a:lnTo>
                    <a:pt x="1795" y="39"/>
                  </a:lnTo>
                  <a:lnTo>
                    <a:pt x="1783" y="39"/>
                  </a:lnTo>
                  <a:lnTo>
                    <a:pt x="1783" y="131"/>
                  </a:lnTo>
                  <a:close/>
                  <a:moveTo>
                    <a:pt x="1881" y="21"/>
                  </a:moveTo>
                  <a:lnTo>
                    <a:pt x="1892" y="21"/>
                  </a:lnTo>
                  <a:lnTo>
                    <a:pt x="1892" y="3"/>
                  </a:lnTo>
                  <a:lnTo>
                    <a:pt x="1881" y="3"/>
                  </a:lnTo>
                  <a:lnTo>
                    <a:pt x="1881" y="21"/>
                  </a:lnTo>
                  <a:close/>
                  <a:moveTo>
                    <a:pt x="1881" y="131"/>
                  </a:moveTo>
                  <a:lnTo>
                    <a:pt x="1892" y="131"/>
                  </a:lnTo>
                  <a:lnTo>
                    <a:pt x="1892" y="39"/>
                  </a:lnTo>
                  <a:lnTo>
                    <a:pt x="1881" y="39"/>
                  </a:lnTo>
                  <a:lnTo>
                    <a:pt x="1881" y="131"/>
                  </a:lnTo>
                  <a:close/>
                  <a:moveTo>
                    <a:pt x="1914" y="21"/>
                  </a:moveTo>
                  <a:lnTo>
                    <a:pt x="1926" y="21"/>
                  </a:lnTo>
                  <a:lnTo>
                    <a:pt x="1926" y="3"/>
                  </a:lnTo>
                  <a:lnTo>
                    <a:pt x="1914" y="3"/>
                  </a:lnTo>
                  <a:lnTo>
                    <a:pt x="1914" y="21"/>
                  </a:lnTo>
                  <a:close/>
                  <a:moveTo>
                    <a:pt x="1914" y="143"/>
                  </a:moveTo>
                  <a:lnTo>
                    <a:pt x="1914" y="148"/>
                  </a:lnTo>
                  <a:lnTo>
                    <a:pt x="1913" y="153"/>
                  </a:lnTo>
                  <a:lnTo>
                    <a:pt x="1911" y="155"/>
                  </a:lnTo>
                  <a:lnTo>
                    <a:pt x="1910" y="156"/>
                  </a:lnTo>
                  <a:lnTo>
                    <a:pt x="1907" y="156"/>
                  </a:lnTo>
                  <a:lnTo>
                    <a:pt x="1905" y="157"/>
                  </a:lnTo>
                  <a:lnTo>
                    <a:pt x="1901" y="157"/>
                  </a:lnTo>
                  <a:lnTo>
                    <a:pt x="1898" y="157"/>
                  </a:lnTo>
                  <a:lnTo>
                    <a:pt x="1898" y="165"/>
                  </a:lnTo>
                  <a:lnTo>
                    <a:pt x="1901" y="166"/>
                  </a:lnTo>
                  <a:lnTo>
                    <a:pt x="1906" y="166"/>
                  </a:lnTo>
                  <a:lnTo>
                    <a:pt x="1911" y="165"/>
                  </a:lnTo>
                  <a:lnTo>
                    <a:pt x="1916" y="164"/>
                  </a:lnTo>
                  <a:lnTo>
                    <a:pt x="1919" y="162"/>
                  </a:lnTo>
                  <a:lnTo>
                    <a:pt x="1921" y="159"/>
                  </a:lnTo>
                  <a:lnTo>
                    <a:pt x="1923" y="155"/>
                  </a:lnTo>
                  <a:lnTo>
                    <a:pt x="1925" y="150"/>
                  </a:lnTo>
                  <a:lnTo>
                    <a:pt x="1926" y="145"/>
                  </a:lnTo>
                  <a:lnTo>
                    <a:pt x="1926" y="140"/>
                  </a:lnTo>
                  <a:lnTo>
                    <a:pt x="1926" y="39"/>
                  </a:lnTo>
                  <a:lnTo>
                    <a:pt x="1914" y="39"/>
                  </a:lnTo>
                  <a:lnTo>
                    <a:pt x="1914" y="143"/>
                  </a:lnTo>
                  <a:close/>
                  <a:moveTo>
                    <a:pt x="1954" y="79"/>
                  </a:moveTo>
                  <a:lnTo>
                    <a:pt x="1955" y="73"/>
                  </a:lnTo>
                  <a:lnTo>
                    <a:pt x="1957" y="66"/>
                  </a:lnTo>
                  <a:lnTo>
                    <a:pt x="1959" y="61"/>
                  </a:lnTo>
                  <a:lnTo>
                    <a:pt x="1964" y="56"/>
                  </a:lnTo>
                  <a:lnTo>
                    <a:pt x="1968" y="51"/>
                  </a:lnTo>
                  <a:lnTo>
                    <a:pt x="1972" y="48"/>
                  </a:lnTo>
                  <a:lnTo>
                    <a:pt x="1978" y="46"/>
                  </a:lnTo>
                  <a:lnTo>
                    <a:pt x="1985" y="45"/>
                  </a:lnTo>
                  <a:lnTo>
                    <a:pt x="1991" y="46"/>
                  </a:lnTo>
                  <a:lnTo>
                    <a:pt x="1997" y="48"/>
                  </a:lnTo>
                  <a:lnTo>
                    <a:pt x="2001" y="51"/>
                  </a:lnTo>
                  <a:lnTo>
                    <a:pt x="2006" y="56"/>
                  </a:lnTo>
                  <a:lnTo>
                    <a:pt x="2010" y="61"/>
                  </a:lnTo>
                  <a:lnTo>
                    <a:pt x="2012" y="66"/>
                  </a:lnTo>
                  <a:lnTo>
                    <a:pt x="2014" y="73"/>
                  </a:lnTo>
                  <a:lnTo>
                    <a:pt x="2014" y="79"/>
                  </a:lnTo>
                  <a:lnTo>
                    <a:pt x="1954" y="79"/>
                  </a:lnTo>
                  <a:close/>
                  <a:moveTo>
                    <a:pt x="2026" y="88"/>
                  </a:moveTo>
                  <a:lnTo>
                    <a:pt x="2026" y="79"/>
                  </a:lnTo>
                  <a:lnTo>
                    <a:pt x="2024" y="69"/>
                  </a:lnTo>
                  <a:lnTo>
                    <a:pt x="2020" y="60"/>
                  </a:lnTo>
                  <a:lnTo>
                    <a:pt x="2016" y="53"/>
                  </a:lnTo>
                  <a:lnTo>
                    <a:pt x="2014" y="48"/>
                  </a:lnTo>
                  <a:lnTo>
                    <a:pt x="2011" y="45"/>
                  </a:lnTo>
                  <a:lnTo>
                    <a:pt x="2008" y="43"/>
                  </a:lnTo>
                  <a:lnTo>
                    <a:pt x="2004" y="41"/>
                  </a:lnTo>
                  <a:lnTo>
                    <a:pt x="1999" y="39"/>
                  </a:lnTo>
                  <a:lnTo>
                    <a:pt x="1995" y="37"/>
                  </a:lnTo>
                  <a:lnTo>
                    <a:pt x="1990" y="37"/>
                  </a:lnTo>
                  <a:lnTo>
                    <a:pt x="1985" y="36"/>
                  </a:lnTo>
                  <a:lnTo>
                    <a:pt x="1979" y="37"/>
                  </a:lnTo>
                  <a:lnTo>
                    <a:pt x="1974" y="37"/>
                  </a:lnTo>
                  <a:lnTo>
                    <a:pt x="1970" y="39"/>
                  </a:lnTo>
                  <a:lnTo>
                    <a:pt x="1966" y="40"/>
                  </a:lnTo>
                  <a:lnTo>
                    <a:pt x="1958" y="45"/>
                  </a:lnTo>
                  <a:lnTo>
                    <a:pt x="1953" y="51"/>
                  </a:lnTo>
                  <a:lnTo>
                    <a:pt x="1948" y="59"/>
                  </a:lnTo>
                  <a:lnTo>
                    <a:pt x="1946" y="67"/>
                  </a:lnTo>
                  <a:lnTo>
                    <a:pt x="1944" y="76"/>
                  </a:lnTo>
                  <a:lnTo>
                    <a:pt x="1942" y="85"/>
                  </a:lnTo>
                  <a:lnTo>
                    <a:pt x="1944" y="95"/>
                  </a:lnTo>
                  <a:lnTo>
                    <a:pt x="1946" y="104"/>
                  </a:lnTo>
                  <a:lnTo>
                    <a:pt x="1948" y="113"/>
                  </a:lnTo>
                  <a:lnTo>
                    <a:pt x="1953" y="120"/>
                  </a:lnTo>
                  <a:lnTo>
                    <a:pt x="1958" y="126"/>
                  </a:lnTo>
                  <a:lnTo>
                    <a:pt x="1966" y="130"/>
                  </a:lnTo>
                  <a:lnTo>
                    <a:pt x="1970" y="133"/>
                  </a:lnTo>
                  <a:lnTo>
                    <a:pt x="1974" y="134"/>
                  </a:lnTo>
                  <a:lnTo>
                    <a:pt x="1979" y="134"/>
                  </a:lnTo>
                  <a:lnTo>
                    <a:pt x="1985" y="135"/>
                  </a:lnTo>
                  <a:lnTo>
                    <a:pt x="1993" y="134"/>
                  </a:lnTo>
                  <a:lnTo>
                    <a:pt x="2000" y="133"/>
                  </a:lnTo>
                  <a:lnTo>
                    <a:pt x="2007" y="129"/>
                  </a:lnTo>
                  <a:lnTo>
                    <a:pt x="2012" y="125"/>
                  </a:lnTo>
                  <a:lnTo>
                    <a:pt x="2016" y="121"/>
                  </a:lnTo>
                  <a:lnTo>
                    <a:pt x="2020" y="115"/>
                  </a:lnTo>
                  <a:lnTo>
                    <a:pt x="2024" y="108"/>
                  </a:lnTo>
                  <a:lnTo>
                    <a:pt x="2026" y="101"/>
                  </a:lnTo>
                  <a:lnTo>
                    <a:pt x="2014" y="101"/>
                  </a:lnTo>
                  <a:lnTo>
                    <a:pt x="2012" y="106"/>
                  </a:lnTo>
                  <a:lnTo>
                    <a:pt x="2010" y="110"/>
                  </a:lnTo>
                  <a:lnTo>
                    <a:pt x="2008" y="115"/>
                  </a:lnTo>
                  <a:lnTo>
                    <a:pt x="2005" y="118"/>
                  </a:lnTo>
                  <a:lnTo>
                    <a:pt x="2000" y="121"/>
                  </a:lnTo>
                  <a:lnTo>
                    <a:pt x="1996" y="123"/>
                  </a:lnTo>
                  <a:lnTo>
                    <a:pt x="1991" y="124"/>
                  </a:lnTo>
                  <a:lnTo>
                    <a:pt x="1985" y="125"/>
                  </a:lnTo>
                  <a:lnTo>
                    <a:pt x="1977" y="124"/>
                  </a:lnTo>
                  <a:lnTo>
                    <a:pt x="1971" y="121"/>
                  </a:lnTo>
                  <a:lnTo>
                    <a:pt x="1966" y="118"/>
                  </a:lnTo>
                  <a:lnTo>
                    <a:pt x="1961" y="113"/>
                  </a:lnTo>
                  <a:lnTo>
                    <a:pt x="1958" y="107"/>
                  </a:lnTo>
                  <a:lnTo>
                    <a:pt x="1956" y="101"/>
                  </a:lnTo>
                  <a:lnTo>
                    <a:pt x="1954" y="95"/>
                  </a:lnTo>
                  <a:lnTo>
                    <a:pt x="1954" y="88"/>
                  </a:lnTo>
                  <a:lnTo>
                    <a:pt x="2026" y="88"/>
                  </a:lnTo>
                  <a:close/>
                </a:path>
              </a:pathLst>
            </a:custGeom>
            <a:solidFill>
              <a:srgbClr val="393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10164" y="1869"/>
              <a:ext cx="1221" cy="163"/>
            </a:xfrm>
            <a:custGeom>
              <a:avLst/>
              <a:gdLst>
                <a:gd name="T0" fmla="*/ 103 w 1221"/>
                <a:gd name="T1" fmla="*/ 59 h 163"/>
                <a:gd name="T2" fmla="*/ 150 w 1221"/>
                <a:gd name="T3" fmla="*/ 52 h 163"/>
                <a:gd name="T4" fmla="*/ 96 w 1221"/>
                <a:gd name="T5" fmla="*/ 84 h 163"/>
                <a:gd name="T6" fmla="*/ 118 w 1221"/>
                <a:gd name="T7" fmla="*/ 131 h 163"/>
                <a:gd name="T8" fmla="*/ 166 w 1221"/>
                <a:gd name="T9" fmla="*/ 128 h 163"/>
                <a:gd name="T10" fmla="*/ 156 w 1221"/>
                <a:gd name="T11" fmla="*/ 42 h 163"/>
                <a:gd name="T12" fmla="*/ 91 w 1221"/>
                <a:gd name="T13" fmla="*/ 64 h 163"/>
                <a:gd name="T14" fmla="*/ 108 w 1221"/>
                <a:gd name="T15" fmla="*/ 119 h 163"/>
                <a:gd name="T16" fmla="*/ 142 w 1221"/>
                <a:gd name="T17" fmla="*/ 82 h 163"/>
                <a:gd name="T18" fmla="*/ 305 w 1221"/>
                <a:gd name="T19" fmla="*/ 119 h 163"/>
                <a:gd name="T20" fmla="*/ 364 w 1221"/>
                <a:gd name="T21" fmla="*/ 43 h 163"/>
                <a:gd name="T22" fmla="*/ 354 w 1221"/>
                <a:gd name="T23" fmla="*/ 76 h 163"/>
                <a:gd name="T24" fmla="*/ 323 w 1221"/>
                <a:gd name="T25" fmla="*/ 125 h 163"/>
                <a:gd name="T26" fmla="*/ 382 w 1221"/>
                <a:gd name="T27" fmla="*/ 124 h 163"/>
                <a:gd name="T28" fmla="*/ 390 w 1221"/>
                <a:gd name="T29" fmla="*/ 112 h 163"/>
                <a:gd name="T30" fmla="*/ 329 w 1221"/>
                <a:gd name="T31" fmla="*/ 41 h 163"/>
                <a:gd name="T32" fmla="*/ 352 w 1221"/>
                <a:gd name="T33" fmla="*/ 121 h 163"/>
                <a:gd name="T34" fmla="*/ 329 w 1221"/>
                <a:gd name="T35" fmla="*/ 92 h 163"/>
                <a:gd name="T36" fmla="*/ 426 w 1221"/>
                <a:gd name="T37" fmla="*/ 116 h 163"/>
                <a:gd name="T38" fmla="*/ 488 w 1221"/>
                <a:gd name="T39" fmla="*/ 117 h 163"/>
                <a:gd name="T40" fmla="*/ 462 w 1221"/>
                <a:gd name="T41" fmla="*/ 33 h 163"/>
                <a:gd name="T42" fmla="*/ 412 w 1221"/>
                <a:gd name="T43" fmla="*/ 163 h 163"/>
                <a:gd name="T44" fmla="*/ 431 w 1221"/>
                <a:gd name="T45" fmla="*/ 109 h 163"/>
                <a:gd name="T46" fmla="*/ 464 w 1221"/>
                <a:gd name="T47" fmla="*/ 43 h 163"/>
                <a:gd name="T48" fmla="*/ 583 w 1221"/>
                <a:gd name="T49" fmla="*/ 61 h 163"/>
                <a:gd name="T50" fmla="*/ 541 w 1221"/>
                <a:gd name="T51" fmla="*/ 119 h 163"/>
                <a:gd name="T52" fmla="*/ 547 w 1221"/>
                <a:gd name="T53" fmla="*/ 43 h 163"/>
                <a:gd name="T54" fmla="*/ 517 w 1221"/>
                <a:gd name="T55" fmla="*/ 109 h 163"/>
                <a:gd name="T56" fmla="*/ 596 w 1221"/>
                <a:gd name="T57" fmla="*/ 101 h 163"/>
                <a:gd name="T58" fmla="*/ 679 w 1221"/>
                <a:gd name="T59" fmla="*/ 49 h 163"/>
                <a:gd name="T60" fmla="*/ 614 w 1221"/>
                <a:gd name="T61" fmla="*/ 52 h 163"/>
                <a:gd name="T62" fmla="*/ 671 w 1221"/>
                <a:gd name="T63" fmla="*/ 94 h 163"/>
                <a:gd name="T64" fmla="*/ 638 w 1221"/>
                <a:gd name="T65" fmla="*/ 120 h 163"/>
                <a:gd name="T66" fmla="*/ 634 w 1221"/>
                <a:gd name="T67" fmla="*/ 129 h 163"/>
                <a:gd name="T68" fmla="*/ 681 w 1221"/>
                <a:gd name="T69" fmla="*/ 88 h 163"/>
                <a:gd name="T70" fmla="*/ 626 w 1221"/>
                <a:gd name="T71" fmla="*/ 55 h 163"/>
                <a:gd name="T72" fmla="*/ 671 w 1221"/>
                <a:gd name="T73" fmla="*/ 63 h 163"/>
                <a:gd name="T74" fmla="*/ 806 w 1221"/>
                <a:gd name="T75" fmla="*/ 67 h 163"/>
                <a:gd name="T76" fmla="*/ 755 w 1221"/>
                <a:gd name="T77" fmla="*/ 114 h 163"/>
                <a:gd name="T78" fmla="*/ 775 w 1221"/>
                <a:gd name="T79" fmla="*/ 43 h 163"/>
                <a:gd name="T80" fmla="*/ 743 w 1221"/>
                <a:gd name="T81" fmla="*/ 117 h 163"/>
                <a:gd name="T82" fmla="*/ 818 w 1221"/>
                <a:gd name="T83" fmla="*/ 91 h 163"/>
                <a:gd name="T84" fmla="*/ 896 w 1221"/>
                <a:gd name="T85" fmla="*/ 36 h 163"/>
                <a:gd name="T86" fmla="*/ 949 w 1221"/>
                <a:gd name="T87" fmla="*/ 43 h 163"/>
                <a:gd name="T88" fmla="*/ 974 w 1221"/>
                <a:gd name="T89" fmla="*/ 71 h 163"/>
                <a:gd name="T90" fmla="*/ 914 w 1221"/>
                <a:gd name="T91" fmla="*/ 110 h 163"/>
                <a:gd name="T92" fmla="*/ 978 w 1221"/>
                <a:gd name="T93" fmla="*/ 112 h 163"/>
                <a:gd name="T94" fmla="*/ 993 w 1221"/>
                <a:gd name="T95" fmla="*/ 119 h 163"/>
                <a:gd name="T96" fmla="*/ 948 w 1221"/>
                <a:gd name="T97" fmla="*/ 33 h 163"/>
                <a:gd name="T98" fmla="*/ 969 w 1221"/>
                <a:gd name="T99" fmla="*/ 113 h 163"/>
                <a:gd name="T100" fmla="*/ 926 w 1221"/>
                <a:gd name="T101" fmla="*/ 100 h 163"/>
                <a:gd name="T102" fmla="*/ 1024 w 1221"/>
                <a:gd name="T103" fmla="*/ 128 h 163"/>
                <a:gd name="T104" fmla="*/ 1071 w 1221"/>
                <a:gd name="T105" fmla="*/ 50 h 163"/>
                <a:gd name="T106" fmla="*/ 1070 w 1221"/>
                <a:gd name="T107" fmla="*/ 36 h 163"/>
                <a:gd name="T108" fmla="*/ 1012 w 1221"/>
                <a:gd name="T109" fmla="*/ 36 h 163"/>
                <a:gd name="T110" fmla="*/ 1100 w 1221"/>
                <a:gd name="T111" fmla="*/ 153 h 163"/>
                <a:gd name="T112" fmla="*/ 1121 w 1221"/>
                <a:gd name="T113" fmla="*/ 138 h 163"/>
                <a:gd name="T114" fmla="*/ 1186 w 1221"/>
                <a:gd name="T115" fmla="*/ 43 h 163"/>
                <a:gd name="T116" fmla="*/ 1211 w 1221"/>
                <a:gd name="T117" fmla="*/ 49 h 163"/>
                <a:gd name="T118" fmla="*/ 1153 w 1221"/>
                <a:gd name="T119" fmla="*/ 42 h 163"/>
                <a:gd name="T120" fmla="*/ 1169 w 1221"/>
                <a:gd name="T121" fmla="*/ 130 h 163"/>
                <a:gd name="T122" fmla="*/ 1205 w 1221"/>
                <a:gd name="T123" fmla="*/ 107 h 163"/>
                <a:gd name="T124" fmla="*/ 1149 w 1221"/>
                <a:gd name="T125" fmla="*/ 9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1" h="163">
                  <a:moveTo>
                    <a:pt x="75" y="44"/>
                  </a:moveTo>
                  <a:lnTo>
                    <a:pt x="75" y="36"/>
                  </a:lnTo>
                  <a:lnTo>
                    <a:pt x="5" y="36"/>
                  </a:lnTo>
                  <a:lnTo>
                    <a:pt x="5" y="45"/>
                  </a:lnTo>
                  <a:lnTo>
                    <a:pt x="62" y="45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78" y="128"/>
                  </a:lnTo>
                  <a:lnTo>
                    <a:pt x="78" y="119"/>
                  </a:lnTo>
                  <a:lnTo>
                    <a:pt x="14" y="119"/>
                  </a:lnTo>
                  <a:lnTo>
                    <a:pt x="75" y="44"/>
                  </a:lnTo>
                  <a:close/>
                  <a:moveTo>
                    <a:pt x="103" y="64"/>
                  </a:moveTo>
                  <a:lnTo>
                    <a:pt x="103" y="59"/>
                  </a:lnTo>
                  <a:lnTo>
                    <a:pt x="105" y="55"/>
                  </a:lnTo>
                  <a:lnTo>
                    <a:pt x="107" y="50"/>
                  </a:lnTo>
                  <a:lnTo>
                    <a:pt x="110" y="47"/>
                  </a:lnTo>
                  <a:lnTo>
                    <a:pt x="113" y="45"/>
                  </a:lnTo>
                  <a:lnTo>
                    <a:pt x="117" y="44"/>
                  </a:lnTo>
                  <a:lnTo>
                    <a:pt x="122" y="43"/>
                  </a:lnTo>
                  <a:lnTo>
                    <a:pt x="127" y="43"/>
                  </a:lnTo>
                  <a:lnTo>
                    <a:pt x="132" y="43"/>
                  </a:lnTo>
                  <a:lnTo>
                    <a:pt x="136" y="43"/>
                  </a:lnTo>
                  <a:lnTo>
                    <a:pt x="140" y="44"/>
                  </a:lnTo>
                  <a:lnTo>
                    <a:pt x="145" y="46"/>
                  </a:lnTo>
                  <a:lnTo>
                    <a:pt x="148" y="49"/>
                  </a:lnTo>
                  <a:lnTo>
                    <a:pt x="150" y="52"/>
                  </a:lnTo>
                  <a:lnTo>
                    <a:pt x="151" y="57"/>
                  </a:lnTo>
                  <a:lnTo>
                    <a:pt x="151" y="62"/>
                  </a:lnTo>
                  <a:lnTo>
                    <a:pt x="151" y="65"/>
                  </a:lnTo>
                  <a:lnTo>
                    <a:pt x="151" y="67"/>
                  </a:lnTo>
                  <a:lnTo>
                    <a:pt x="149" y="69"/>
                  </a:lnTo>
                  <a:lnTo>
                    <a:pt x="148" y="71"/>
                  </a:lnTo>
                  <a:lnTo>
                    <a:pt x="143" y="73"/>
                  </a:lnTo>
                  <a:lnTo>
                    <a:pt x="137" y="75"/>
                  </a:lnTo>
                  <a:lnTo>
                    <a:pt x="128" y="76"/>
                  </a:lnTo>
                  <a:lnTo>
                    <a:pt x="118" y="77"/>
                  </a:lnTo>
                  <a:lnTo>
                    <a:pt x="110" y="78"/>
                  </a:lnTo>
                  <a:lnTo>
                    <a:pt x="103" y="81"/>
                  </a:lnTo>
                  <a:lnTo>
                    <a:pt x="96" y="84"/>
                  </a:lnTo>
                  <a:lnTo>
                    <a:pt x="91" y="89"/>
                  </a:lnTo>
                  <a:lnTo>
                    <a:pt x="90" y="92"/>
                  </a:lnTo>
                  <a:lnTo>
                    <a:pt x="88" y="96"/>
                  </a:lnTo>
                  <a:lnTo>
                    <a:pt x="87" y="100"/>
                  </a:lnTo>
                  <a:lnTo>
                    <a:pt x="87" y="104"/>
                  </a:lnTo>
                  <a:lnTo>
                    <a:pt x="88" y="110"/>
                  </a:lnTo>
                  <a:lnTo>
                    <a:pt x="90" y="117"/>
                  </a:lnTo>
                  <a:lnTo>
                    <a:pt x="92" y="121"/>
                  </a:lnTo>
                  <a:lnTo>
                    <a:pt x="96" y="125"/>
                  </a:lnTo>
                  <a:lnTo>
                    <a:pt x="100" y="127"/>
                  </a:lnTo>
                  <a:lnTo>
                    <a:pt x="106" y="129"/>
                  </a:lnTo>
                  <a:lnTo>
                    <a:pt x="112" y="131"/>
                  </a:lnTo>
                  <a:lnTo>
                    <a:pt x="118" y="131"/>
                  </a:lnTo>
                  <a:lnTo>
                    <a:pt x="125" y="131"/>
                  </a:lnTo>
                  <a:lnTo>
                    <a:pt x="130" y="130"/>
                  </a:lnTo>
                  <a:lnTo>
                    <a:pt x="134" y="128"/>
                  </a:lnTo>
                  <a:lnTo>
                    <a:pt x="138" y="126"/>
                  </a:lnTo>
                  <a:lnTo>
                    <a:pt x="146" y="121"/>
                  </a:lnTo>
                  <a:lnTo>
                    <a:pt x="152" y="112"/>
                  </a:lnTo>
                  <a:lnTo>
                    <a:pt x="153" y="119"/>
                  </a:lnTo>
                  <a:lnTo>
                    <a:pt x="155" y="124"/>
                  </a:lnTo>
                  <a:lnTo>
                    <a:pt x="156" y="126"/>
                  </a:lnTo>
                  <a:lnTo>
                    <a:pt x="158" y="127"/>
                  </a:lnTo>
                  <a:lnTo>
                    <a:pt x="162" y="128"/>
                  </a:lnTo>
                  <a:lnTo>
                    <a:pt x="166" y="128"/>
                  </a:lnTo>
                  <a:lnTo>
                    <a:pt x="170" y="128"/>
                  </a:lnTo>
                  <a:lnTo>
                    <a:pt x="173" y="128"/>
                  </a:lnTo>
                  <a:lnTo>
                    <a:pt x="173" y="119"/>
                  </a:lnTo>
                  <a:lnTo>
                    <a:pt x="171" y="119"/>
                  </a:lnTo>
                  <a:lnTo>
                    <a:pt x="170" y="119"/>
                  </a:lnTo>
                  <a:lnTo>
                    <a:pt x="167" y="119"/>
                  </a:lnTo>
                  <a:lnTo>
                    <a:pt x="165" y="118"/>
                  </a:lnTo>
                  <a:lnTo>
                    <a:pt x="164" y="116"/>
                  </a:lnTo>
                  <a:lnTo>
                    <a:pt x="163" y="112"/>
                  </a:lnTo>
                  <a:lnTo>
                    <a:pt x="163" y="63"/>
                  </a:lnTo>
                  <a:lnTo>
                    <a:pt x="162" y="55"/>
                  </a:lnTo>
                  <a:lnTo>
                    <a:pt x="159" y="47"/>
                  </a:lnTo>
                  <a:lnTo>
                    <a:pt x="156" y="42"/>
                  </a:lnTo>
                  <a:lnTo>
                    <a:pt x="152" y="39"/>
                  </a:lnTo>
                  <a:lnTo>
                    <a:pt x="147" y="36"/>
                  </a:lnTo>
                  <a:lnTo>
                    <a:pt x="140" y="35"/>
                  </a:lnTo>
                  <a:lnTo>
                    <a:pt x="135" y="33"/>
                  </a:lnTo>
                  <a:lnTo>
                    <a:pt x="129" y="32"/>
                  </a:lnTo>
                  <a:lnTo>
                    <a:pt x="120" y="33"/>
                  </a:lnTo>
                  <a:lnTo>
                    <a:pt x="114" y="35"/>
                  </a:lnTo>
                  <a:lnTo>
                    <a:pt x="108" y="37"/>
                  </a:lnTo>
                  <a:lnTo>
                    <a:pt x="103" y="41"/>
                  </a:lnTo>
                  <a:lnTo>
                    <a:pt x="97" y="45"/>
                  </a:lnTo>
                  <a:lnTo>
                    <a:pt x="94" y="50"/>
                  </a:lnTo>
                  <a:lnTo>
                    <a:pt x="92" y="57"/>
                  </a:lnTo>
                  <a:lnTo>
                    <a:pt x="91" y="64"/>
                  </a:lnTo>
                  <a:lnTo>
                    <a:pt x="103" y="64"/>
                  </a:lnTo>
                  <a:close/>
                  <a:moveTo>
                    <a:pt x="151" y="92"/>
                  </a:moveTo>
                  <a:lnTo>
                    <a:pt x="151" y="99"/>
                  </a:lnTo>
                  <a:lnTo>
                    <a:pt x="149" y="105"/>
                  </a:lnTo>
                  <a:lnTo>
                    <a:pt x="146" y="109"/>
                  </a:lnTo>
                  <a:lnTo>
                    <a:pt x="142" y="113"/>
                  </a:lnTo>
                  <a:lnTo>
                    <a:pt x="137" y="118"/>
                  </a:lnTo>
                  <a:lnTo>
                    <a:pt x="131" y="120"/>
                  </a:lnTo>
                  <a:lnTo>
                    <a:pt x="126" y="121"/>
                  </a:lnTo>
                  <a:lnTo>
                    <a:pt x="119" y="122"/>
                  </a:lnTo>
                  <a:lnTo>
                    <a:pt x="115" y="121"/>
                  </a:lnTo>
                  <a:lnTo>
                    <a:pt x="111" y="121"/>
                  </a:lnTo>
                  <a:lnTo>
                    <a:pt x="108" y="119"/>
                  </a:lnTo>
                  <a:lnTo>
                    <a:pt x="105" y="117"/>
                  </a:lnTo>
                  <a:lnTo>
                    <a:pt x="102" y="114"/>
                  </a:lnTo>
                  <a:lnTo>
                    <a:pt x="100" y="111"/>
                  </a:lnTo>
                  <a:lnTo>
                    <a:pt x="98" y="107"/>
                  </a:lnTo>
                  <a:lnTo>
                    <a:pt x="98" y="103"/>
                  </a:lnTo>
                  <a:lnTo>
                    <a:pt x="98" y="100"/>
                  </a:lnTo>
                  <a:lnTo>
                    <a:pt x="99" y="98"/>
                  </a:lnTo>
                  <a:lnTo>
                    <a:pt x="100" y="94"/>
                  </a:lnTo>
                  <a:lnTo>
                    <a:pt x="103" y="92"/>
                  </a:lnTo>
                  <a:lnTo>
                    <a:pt x="107" y="89"/>
                  </a:lnTo>
                  <a:lnTo>
                    <a:pt x="113" y="87"/>
                  </a:lnTo>
                  <a:lnTo>
                    <a:pt x="127" y="84"/>
                  </a:lnTo>
                  <a:lnTo>
                    <a:pt x="142" y="82"/>
                  </a:lnTo>
                  <a:lnTo>
                    <a:pt x="147" y="81"/>
                  </a:lnTo>
                  <a:lnTo>
                    <a:pt x="151" y="78"/>
                  </a:lnTo>
                  <a:lnTo>
                    <a:pt x="151" y="92"/>
                  </a:lnTo>
                  <a:close/>
                  <a:moveTo>
                    <a:pt x="303" y="44"/>
                  </a:moveTo>
                  <a:lnTo>
                    <a:pt x="303" y="36"/>
                  </a:lnTo>
                  <a:lnTo>
                    <a:pt x="232" y="36"/>
                  </a:lnTo>
                  <a:lnTo>
                    <a:pt x="232" y="45"/>
                  </a:lnTo>
                  <a:lnTo>
                    <a:pt x="288" y="45"/>
                  </a:lnTo>
                  <a:lnTo>
                    <a:pt x="228" y="120"/>
                  </a:lnTo>
                  <a:lnTo>
                    <a:pt x="228" y="128"/>
                  </a:lnTo>
                  <a:lnTo>
                    <a:pt x="305" y="128"/>
                  </a:lnTo>
                  <a:lnTo>
                    <a:pt x="305" y="119"/>
                  </a:lnTo>
                  <a:lnTo>
                    <a:pt x="242" y="119"/>
                  </a:lnTo>
                  <a:lnTo>
                    <a:pt x="303" y="44"/>
                  </a:lnTo>
                  <a:close/>
                  <a:moveTo>
                    <a:pt x="329" y="64"/>
                  </a:moveTo>
                  <a:lnTo>
                    <a:pt x="330" y="59"/>
                  </a:lnTo>
                  <a:lnTo>
                    <a:pt x="331" y="55"/>
                  </a:lnTo>
                  <a:lnTo>
                    <a:pt x="333" y="50"/>
                  </a:lnTo>
                  <a:lnTo>
                    <a:pt x="336" y="47"/>
                  </a:lnTo>
                  <a:lnTo>
                    <a:pt x="341" y="45"/>
                  </a:lnTo>
                  <a:lnTo>
                    <a:pt x="344" y="44"/>
                  </a:lnTo>
                  <a:lnTo>
                    <a:pt x="349" y="43"/>
                  </a:lnTo>
                  <a:lnTo>
                    <a:pt x="354" y="43"/>
                  </a:lnTo>
                  <a:lnTo>
                    <a:pt x="358" y="43"/>
                  </a:lnTo>
                  <a:lnTo>
                    <a:pt x="364" y="43"/>
                  </a:lnTo>
                  <a:lnTo>
                    <a:pt x="368" y="44"/>
                  </a:lnTo>
                  <a:lnTo>
                    <a:pt x="371" y="46"/>
                  </a:lnTo>
                  <a:lnTo>
                    <a:pt x="374" y="49"/>
                  </a:lnTo>
                  <a:lnTo>
                    <a:pt x="376" y="52"/>
                  </a:lnTo>
                  <a:lnTo>
                    <a:pt x="377" y="57"/>
                  </a:lnTo>
                  <a:lnTo>
                    <a:pt x="378" y="62"/>
                  </a:lnTo>
                  <a:lnTo>
                    <a:pt x="378" y="65"/>
                  </a:lnTo>
                  <a:lnTo>
                    <a:pt x="377" y="67"/>
                  </a:lnTo>
                  <a:lnTo>
                    <a:pt x="376" y="69"/>
                  </a:lnTo>
                  <a:lnTo>
                    <a:pt x="374" y="71"/>
                  </a:lnTo>
                  <a:lnTo>
                    <a:pt x="370" y="73"/>
                  </a:lnTo>
                  <a:lnTo>
                    <a:pt x="364" y="75"/>
                  </a:lnTo>
                  <a:lnTo>
                    <a:pt x="354" y="76"/>
                  </a:lnTo>
                  <a:lnTo>
                    <a:pt x="346" y="77"/>
                  </a:lnTo>
                  <a:lnTo>
                    <a:pt x="337" y="78"/>
                  </a:lnTo>
                  <a:lnTo>
                    <a:pt x="330" y="81"/>
                  </a:lnTo>
                  <a:lnTo>
                    <a:pt x="324" y="84"/>
                  </a:lnTo>
                  <a:lnTo>
                    <a:pt x="318" y="89"/>
                  </a:lnTo>
                  <a:lnTo>
                    <a:pt x="316" y="92"/>
                  </a:lnTo>
                  <a:lnTo>
                    <a:pt x="315" y="96"/>
                  </a:lnTo>
                  <a:lnTo>
                    <a:pt x="314" y="100"/>
                  </a:lnTo>
                  <a:lnTo>
                    <a:pt x="314" y="104"/>
                  </a:lnTo>
                  <a:lnTo>
                    <a:pt x="314" y="110"/>
                  </a:lnTo>
                  <a:lnTo>
                    <a:pt x="316" y="117"/>
                  </a:lnTo>
                  <a:lnTo>
                    <a:pt x="319" y="121"/>
                  </a:lnTo>
                  <a:lnTo>
                    <a:pt x="323" y="125"/>
                  </a:lnTo>
                  <a:lnTo>
                    <a:pt x="328" y="127"/>
                  </a:lnTo>
                  <a:lnTo>
                    <a:pt x="333" y="129"/>
                  </a:lnTo>
                  <a:lnTo>
                    <a:pt x="338" y="131"/>
                  </a:lnTo>
                  <a:lnTo>
                    <a:pt x="345" y="131"/>
                  </a:lnTo>
                  <a:lnTo>
                    <a:pt x="351" y="131"/>
                  </a:lnTo>
                  <a:lnTo>
                    <a:pt x="356" y="130"/>
                  </a:lnTo>
                  <a:lnTo>
                    <a:pt x="362" y="128"/>
                  </a:lnTo>
                  <a:lnTo>
                    <a:pt x="366" y="126"/>
                  </a:lnTo>
                  <a:lnTo>
                    <a:pt x="373" y="121"/>
                  </a:lnTo>
                  <a:lnTo>
                    <a:pt x="378" y="112"/>
                  </a:lnTo>
                  <a:lnTo>
                    <a:pt x="379" y="112"/>
                  </a:lnTo>
                  <a:lnTo>
                    <a:pt x="379" y="119"/>
                  </a:lnTo>
                  <a:lnTo>
                    <a:pt x="382" y="124"/>
                  </a:lnTo>
                  <a:lnTo>
                    <a:pt x="384" y="126"/>
                  </a:lnTo>
                  <a:lnTo>
                    <a:pt x="386" y="127"/>
                  </a:lnTo>
                  <a:lnTo>
                    <a:pt x="389" y="128"/>
                  </a:lnTo>
                  <a:lnTo>
                    <a:pt x="392" y="128"/>
                  </a:lnTo>
                  <a:lnTo>
                    <a:pt x="396" y="128"/>
                  </a:lnTo>
                  <a:lnTo>
                    <a:pt x="399" y="128"/>
                  </a:lnTo>
                  <a:lnTo>
                    <a:pt x="399" y="119"/>
                  </a:lnTo>
                  <a:lnTo>
                    <a:pt x="398" y="119"/>
                  </a:lnTo>
                  <a:lnTo>
                    <a:pt x="396" y="119"/>
                  </a:lnTo>
                  <a:lnTo>
                    <a:pt x="393" y="119"/>
                  </a:lnTo>
                  <a:lnTo>
                    <a:pt x="391" y="118"/>
                  </a:lnTo>
                  <a:lnTo>
                    <a:pt x="390" y="116"/>
                  </a:lnTo>
                  <a:lnTo>
                    <a:pt x="390" y="112"/>
                  </a:lnTo>
                  <a:lnTo>
                    <a:pt x="390" y="63"/>
                  </a:lnTo>
                  <a:lnTo>
                    <a:pt x="389" y="55"/>
                  </a:lnTo>
                  <a:lnTo>
                    <a:pt x="387" y="47"/>
                  </a:lnTo>
                  <a:lnTo>
                    <a:pt x="383" y="42"/>
                  </a:lnTo>
                  <a:lnTo>
                    <a:pt x="378" y="39"/>
                  </a:lnTo>
                  <a:lnTo>
                    <a:pt x="373" y="36"/>
                  </a:lnTo>
                  <a:lnTo>
                    <a:pt x="368" y="35"/>
                  </a:lnTo>
                  <a:lnTo>
                    <a:pt x="362" y="33"/>
                  </a:lnTo>
                  <a:lnTo>
                    <a:pt x="355" y="32"/>
                  </a:lnTo>
                  <a:lnTo>
                    <a:pt x="348" y="33"/>
                  </a:lnTo>
                  <a:lnTo>
                    <a:pt x="341" y="35"/>
                  </a:lnTo>
                  <a:lnTo>
                    <a:pt x="334" y="37"/>
                  </a:lnTo>
                  <a:lnTo>
                    <a:pt x="329" y="41"/>
                  </a:lnTo>
                  <a:lnTo>
                    <a:pt x="325" y="45"/>
                  </a:lnTo>
                  <a:lnTo>
                    <a:pt x="322" y="50"/>
                  </a:lnTo>
                  <a:lnTo>
                    <a:pt x="318" y="57"/>
                  </a:lnTo>
                  <a:lnTo>
                    <a:pt x="317" y="64"/>
                  </a:lnTo>
                  <a:lnTo>
                    <a:pt x="329" y="64"/>
                  </a:lnTo>
                  <a:close/>
                  <a:moveTo>
                    <a:pt x="378" y="92"/>
                  </a:moveTo>
                  <a:lnTo>
                    <a:pt x="377" y="99"/>
                  </a:lnTo>
                  <a:lnTo>
                    <a:pt x="375" y="105"/>
                  </a:lnTo>
                  <a:lnTo>
                    <a:pt x="373" y="109"/>
                  </a:lnTo>
                  <a:lnTo>
                    <a:pt x="369" y="113"/>
                  </a:lnTo>
                  <a:lnTo>
                    <a:pt x="364" y="118"/>
                  </a:lnTo>
                  <a:lnTo>
                    <a:pt x="358" y="120"/>
                  </a:lnTo>
                  <a:lnTo>
                    <a:pt x="352" y="121"/>
                  </a:lnTo>
                  <a:lnTo>
                    <a:pt x="346" y="122"/>
                  </a:lnTo>
                  <a:lnTo>
                    <a:pt x="342" y="121"/>
                  </a:lnTo>
                  <a:lnTo>
                    <a:pt x="338" y="121"/>
                  </a:lnTo>
                  <a:lnTo>
                    <a:pt x="334" y="119"/>
                  </a:lnTo>
                  <a:lnTo>
                    <a:pt x="331" y="117"/>
                  </a:lnTo>
                  <a:lnTo>
                    <a:pt x="329" y="114"/>
                  </a:lnTo>
                  <a:lnTo>
                    <a:pt x="327" y="111"/>
                  </a:lnTo>
                  <a:lnTo>
                    <a:pt x="326" y="107"/>
                  </a:lnTo>
                  <a:lnTo>
                    <a:pt x="325" y="103"/>
                  </a:lnTo>
                  <a:lnTo>
                    <a:pt x="326" y="100"/>
                  </a:lnTo>
                  <a:lnTo>
                    <a:pt x="326" y="98"/>
                  </a:lnTo>
                  <a:lnTo>
                    <a:pt x="328" y="94"/>
                  </a:lnTo>
                  <a:lnTo>
                    <a:pt x="329" y="92"/>
                  </a:lnTo>
                  <a:lnTo>
                    <a:pt x="334" y="89"/>
                  </a:lnTo>
                  <a:lnTo>
                    <a:pt x="339" y="87"/>
                  </a:lnTo>
                  <a:lnTo>
                    <a:pt x="353" y="84"/>
                  </a:lnTo>
                  <a:lnTo>
                    <a:pt x="368" y="82"/>
                  </a:lnTo>
                  <a:lnTo>
                    <a:pt x="374" y="81"/>
                  </a:lnTo>
                  <a:lnTo>
                    <a:pt x="378" y="78"/>
                  </a:lnTo>
                  <a:lnTo>
                    <a:pt x="378" y="92"/>
                  </a:lnTo>
                  <a:close/>
                  <a:moveTo>
                    <a:pt x="412" y="163"/>
                  </a:moveTo>
                  <a:lnTo>
                    <a:pt x="424" y="163"/>
                  </a:lnTo>
                  <a:lnTo>
                    <a:pt x="424" y="111"/>
                  </a:lnTo>
                  <a:lnTo>
                    <a:pt x="426" y="116"/>
                  </a:lnTo>
                  <a:lnTo>
                    <a:pt x="429" y="120"/>
                  </a:lnTo>
                  <a:lnTo>
                    <a:pt x="433" y="123"/>
                  </a:lnTo>
                  <a:lnTo>
                    <a:pt x="436" y="126"/>
                  </a:lnTo>
                  <a:lnTo>
                    <a:pt x="442" y="128"/>
                  </a:lnTo>
                  <a:lnTo>
                    <a:pt x="446" y="130"/>
                  </a:lnTo>
                  <a:lnTo>
                    <a:pt x="451" y="131"/>
                  </a:lnTo>
                  <a:lnTo>
                    <a:pt x="456" y="131"/>
                  </a:lnTo>
                  <a:lnTo>
                    <a:pt x="462" y="131"/>
                  </a:lnTo>
                  <a:lnTo>
                    <a:pt x="466" y="130"/>
                  </a:lnTo>
                  <a:lnTo>
                    <a:pt x="471" y="129"/>
                  </a:lnTo>
                  <a:lnTo>
                    <a:pt x="474" y="127"/>
                  </a:lnTo>
                  <a:lnTo>
                    <a:pt x="482" y="123"/>
                  </a:lnTo>
                  <a:lnTo>
                    <a:pt x="488" y="117"/>
                  </a:lnTo>
                  <a:lnTo>
                    <a:pt x="492" y="109"/>
                  </a:lnTo>
                  <a:lnTo>
                    <a:pt x="495" y="101"/>
                  </a:lnTo>
                  <a:lnTo>
                    <a:pt x="497" y="91"/>
                  </a:lnTo>
                  <a:lnTo>
                    <a:pt x="498" y="82"/>
                  </a:lnTo>
                  <a:lnTo>
                    <a:pt x="497" y="72"/>
                  </a:lnTo>
                  <a:lnTo>
                    <a:pt x="495" y="63"/>
                  </a:lnTo>
                  <a:lnTo>
                    <a:pt x="492" y="55"/>
                  </a:lnTo>
                  <a:lnTo>
                    <a:pt x="488" y="47"/>
                  </a:lnTo>
                  <a:lnTo>
                    <a:pt x="482" y="42"/>
                  </a:lnTo>
                  <a:lnTo>
                    <a:pt x="474" y="37"/>
                  </a:lnTo>
                  <a:lnTo>
                    <a:pt x="471" y="36"/>
                  </a:lnTo>
                  <a:lnTo>
                    <a:pt x="466" y="33"/>
                  </a:lnTo>
                  <a:lnTo>
                    <a:pt x="462" y="33"/>
                  </a:lnTo>
                  <a:lnTo>
                    <a:pt x="456" y="32"/>
                  </a:lnTo>
                  <a:lnTo>
                    <a:pt x="451" y="33"/>
                  </a:lnTo>
                  <a:lnTo>
                    <a:pt x="446" y="35"/>
                  </a:lnTo>
                  <a:lnTo>
                    <a:pt x="441" y="36"/>
                  </a:lnTo>
                  <a:lnTo>
                    <a:pt x="436" y="39"/>
                  </a:lnTo>
                  <a:lnTo>
                    <a:pt x="432" y="41"/>
                  </a:lnTo>
                  <a:lnTo>
                    <a:pt x="428" y="45"/>
                  </a:lnTo>
                  <a:lnTo>
                    <a:pt x="426" y="49"/>
                  </a:lnTo>
                  <a:lnTo>
                    <a:pt x="423" y="53"/>
                  </a:lnTo>
                  <a:lnTo>
                    <a:pt x="423" y="36"/>
                  </a:lnTo>
                  <a:lnTo>
                    <a:pt x="412" y="36"/>
                  </a:lnTo>
                  <a:lnTo>
                    <a:pt x="412" y="163"/>
                  </a:lnTo>
                  <a:close/>
                  <a:moveTo>
                    <a:pt x="487" y="82"/>
                  </a:moveTo>
                  <a:lnTo>
                    <a:pt x="486" y="89"/>
                  </a:lnTo>
                  <a:lnTo>
                    <a:pt x="485" y="97"/>
                  </a:lnTo>
                  <a:lnTo>
                    <a:pt x="483" y="103"/>
                  </a:lnTo>
                  <a:lnTo>
                    <a:pt x="479" y="109"/>
                  </a:lnTo>
                  <a:lnTo>
                    <a:pt x="475" y="114"/>
                  </a:lnTo>
                  <a:lnTo>
                    <a:pt x="470" y="118"/>
                  </a:lnTo>
                  <a:lnTo>
                    <a:pt x="464" y="121"/>
                  </a:lnTo>
                  <a:lnTo>
                    <a:pt x="456" y="122"/>
                  </a:lnTo>
                  <a:lnTo>
                    <a:pt x="448" y="121"/>
                  </a:lnTo>
                  <a:lnTo>
                    <a:pt x="441" y="118"/>
                  </a:lnTo>
                  <a:lnTo>
                    <a:pt x="435" y="114"/>
                  </a:lnTo>
                  <a:lnTo>
                    <a:pt x="431" y="109"/>
                  </a:lnTo>
                  <a:lnTo>
                    <a:pt x="428" y="103"/>
                  </a:lnTo>
                  <a:lnTo>
                    <a:pt x="426" y="97"/>
                  </a:lnTo>
                  <a:lnTo>
                    <a:pt x="424" y="89"/>
                  </a:lnTo>
                  <a:lnTo>
                    <a:pt x="424" y="82"/>
                  </a:lnTo>
                  <a:lnTo>
                    <a:pt x="424" y="75"/>
                  </a:lnTo>
                  <a:lnTo>
                    <a:pt x="425" y="67"/>
                  </a:lnTo>
                  <a:lnTo>
                    <a:pt x="427" y="60"/>
                  </a:lnTo>
                  <a:lnTo>
                    <a:pt x="430" y="55"/>
                  </a:lnTo>
                  <a:lnTo>
                    <a:pt x="435" y="49"/>
                  </a:lnTo>
                  <a:lnTo>
                    <a:pt x="441" y="46"/>
                  </a:lnTo>
                  <a:lnTo>
                    <a:pt x="448" y="43"/>
                  </a:lnTo>
                  <a:lnTo>
                    <a:pt x="456" y="43"/>
                  </a:lnTo>
                  <a:lnTo>
                    <a:pt x="464" y="43"/>
                  </a:lnTo>
                  <a:lnTo>
                    <a:pt x="470" y="46"/>
                  </a:lnTo>
                  <a:lnTo>
                    <a:pt x="475" y="50"/>
                  </a:lnTo>
                  <a:lnTo>
                    <a:pt x="479" y="56"/>
                  </a:lnTo>
                  <a:lnTo>
                    <a:pt x="483" y="61"/>
                  </a:lnTo>
                  <a:lnTo>
                    <a:pt x="485" y="68"/>
                  </a:lnTo>
                  <a:lnTo>
                    <a:pt x="486" y="75"/>
                  </a:lnTo>
                  <a:lnTo>
                    <a:pt x="487" y="82"/>
                  </a:lnTo>
                  <a:close/>
                  <a:moveTo>
                    <a:pt x="555" y="43"/>
                  </a:moveTo>
                  <a:lnTo>
                    <a:pt x="563" y="43"/>
                  </a:lnTo>
                  <a:lnTo>
                    <a:pt x="569" y="46"/>
                  </a:lnTo>
                  <a:lnTo>
                    <a:pt x="574" y="50"/>
                  </a:lnTo>
                  <a:lnTo>
                    <a:pt x="579" y="55"/>
                  </a:lnTo>
                  <a:lnTo>
                    <a:pt x="583" y="61"/>
                  </a:lnTo>
                  <a:lnTo>
                    <a:pt x="586" y="67"/>
                  </a:lnTo>
                  <a:lnTo>
                    <a:pt x="587" y="75"/>
                  </a:lnTo>
                  <a:lnTo>
                    <a:pt x="588" y="82"/>
                  </a:lnTo>
                  <a:lnTo>
                    <a:pt x="587" y="89"/>
                  </a:lnTo>
                  <a:lnTo>
                    <a:pt x="586" y="97"/>
                  </a:lnTo>
                  <a:lnTo>
                    <a:pt x="583" y="103"/>
                  </a:lnTo>
                  <a:lnTo>
                    <a:pt x="579" y="109"/>
                  </a:lnTo>
                  <a:lnTo>
                    <a:pt x="574" y="114"/>
                  </a:lnTo>
                  <a:lnTo>
                    <a:pt x="569" y="119"/>
                  </a:lnTo>
                  <a:lnTo>
                    <a:pt x="563" y="121"/>
                  </a:lnTo>
                  <a:lnTo>
                    <a:pt x="555" y="122"/>
                  </a:lnTo>
                  <a:lnTo>
                    <a:pt x="547" y="121"/>
                  </a:lnTo>
                  <a:lnTo>
                    <a:pt x="541" y="119"/>
                  </a:lnTo>
                  <a:lnTo>
                    <a:pt x="535" y="114"/>
                  </a:lnTo>
                  <a:lnTo>
                    <a:pt x="530" y="109"/>
                  </a:lnTo>
                  <a:lnTo>
                    <a:pt x="527" y="103"/>
                  </a:lnTo>
                  <a:lnTo>
                    <a:pt x="525" y="97"/>
                  </a:lnTo>
                  <a:lnTo>
                    <a:pt x="523" y="89"/>
                  </a:lnTo>
                  <a:lnTo>
                    <a:pt x="523" y="82"/>
                  </a:lnTo>
                  <a:lnTo>
                    <a:pt x="523" y="75"/>
                  </a:lnTo>
                  <a:lnTo>
                    <a:pt x="525" y="67"/>
                  </a:lnTo>
                  <a:lnTo>
                    <a:pt x="527" y="61"/>
                  </a:lnTo>
                  <a:lnTo>
                    <a:pt x="530" y="55"/>
                  </a:lnTo>
                  <a:lnTo>
                    <a:pt x="535" y="50"/>
                  </a:lnTo>
                  <a:lnTo>
                    <a:pt x="541" y="46"/>
                  </a:lnTo>
                  <a:lnTo>
                    <a:pt x="547" y="43"/>
                  </a:lnTo>
                  <a:lnTo>
                    <a:pt x="555" y="43"/>
                  </a:lnTo>
                  <a:close/>
                  <a:moveTo>
                    <a:pt x="555" y="32"/>
                  </a:moveTo>
                  <a:lnTo>
                    <a:pt x="545" y="33"/>
                  </a:lnTo>
                  <a:lnTo>
                    <a:pt x="536" y="37"/>
                  </a:lnTo>
                  <a:lnTo>
                    <a:pt x="529" y="42"/>
                  </a:lnTo>
                  <a:lnTo>
                    <a:pt x="523" y="47"/>
                  </a:lnTo>
                  <a:lnTo>
                    <a:pt x="517" y="55"/>
                  </a:lnTo>
                  <a:lnTo>
                    <a:pt x="514" y="63"/>
                  </a:lnTo>
                  <a:lnTo>
                    <a:pt x="512" y="72"/>
                  </a:lnTo>
                  <a:lnTo>
                    <a:pt x="511" y="82"/>
                  </a:lnTo>
                  <a:lnTo>
                    <a:pt x="512" y="91"/>
                  </a:lnTo>
                  <a:lnTo>
                    <a:pt x="514" y="101"/>
                  </a:lnTo>
                  <a:lnTo>
                    <a:pt x="517" y="109"/>
                  </a:lnTo>
                  <a:lnTo>
                    <a:pt x="523" y="117"/>
                  </a:lnTo>
                  <a:lnTo>
                    <a:pt x="529" y="123"/>
                  </a:lnTo>
                  <a:lnTo>
                    <a:pt x="536" y="127"/>
                  </a:lnTo>
                  <a:lnTo>
                    <a:pt x="541" y="129"/>
                  </a:lnTo>
                  <a:lnTo>
                    <a:pt x="545" y="130"/>
                  </a:lnTo>
                  <a:lnTo>
                    <a:pt x="550" y="131"/>
                  </a:lnTo>
                  <a:lnTo>
                    <a:pt x="555" y="131"/>
                  </a:lnTo>
                  <a:lnTo>
                    <a:pt x="565" y="130"/>
                  </a:lnTo>
                  <a:lnTo>
                    <a:pt x="573" y="127"/>
                  </a:lnTo>
                  <a:lnTo>
                    <a:pt x="582" y="123"/>
                  </a:lnTo>
                  <a:lnTo>
                    <a:pt x="588" y="117"/>
                  </a:lnTo>
                  <a:lnTo>
                    <a:pt x="592" y="109"/>
                  </a:lnTo>
                  <a:lnTo>
                    <a:pt x="596" y="101"/>
                  </a:lnTo>
                  <a:lnTo>
                    <a:pt x="598" y="91"/>
                  </a:lnTo>
                  <a:lnTo>
                    <a:pt x="598" y="82"/>
                  </a:lnTo>
                  <a:lnTo>
                    <a:pt x="598" y="72"/>
                  </a:lnTo>
                  <a:lnTo>
                    <a:pt x="596" y="63"/>
                  </a:lnTo>
                  <a:lnTo>
                    <a:pt x="592" y="55"/>
                  </a:lnTo>
                  <a:lnTo>
                    <a:pt x="588" y="47"/>
                  </a:lnTo>
                  <a:lnTo>
                    <a:pt x="582" y="42"/>
                  </a:lnTo>
                  <a:lnTo>
                    <a:pt x="573" y="37"/>
                  </a:lnTo>
                  <a:lnTo>
                    <a:pt x="565" y="33"/>
                  </a:lnTo>
                  <a:lnTo>
                    <a:pt x="555" y="32"/>
                  </a:lnTo>
                  <a:close/>
                  <a:moveTo>
                    <a:pt x="683" y="63"/>
                  </a:moveTo>
                  <a:lnTo>
                    <a:pt x="682" y="56"/>
                  </a:lnTo>
                  <a:lnTo>
                    <a:pt x="679" y="49"/>
                  </a:lnTo>
                  <a:lnTo>
                    <a:pt x="676" y="44"/>
                  </a:lnTo>
                  <a:lnTo>
                    <a:pt x="672" y="41"/>
                  </a:lnTo>
                  <a:lnTo>
                    <a:pt x="668" y="37"/>
                  </a:lnTo>
                  <a:lnTo>
                    <a:pt x="662" y="35"/>
                  </a:lnTo>
                  <a:lnTo>
                    <a:pt x="655" y="33"/>
                  </a:lnTo>
                  <a:lnTo>
                    <a:pt x="649" y="32"/>
                  </a:lnTo>
                  <a:lnTo>
                    <a:pt x="643" y="33"/>
                  </a:lnTo>
                  <a:lnTo>
                    <a:pt x="636" y="35"/>
                  </a:lnTo>
                  <a:lnTo>
                    <a:pt x="630" y="37"/>
                  </a:lnTo>
                  <a:lnTo>
                    <a:pt x="625" y="39"/>
                  </a:lnTo>
                  <a:lnTo>
                    <a:pt x="621" y="43"/>
                  </a:lnTo>
                  <a:lnTo>
                    <a:pt x="617" y="47"/>
                  </a:lnTo>
                  <a:lnTo>
                    <a:pt x="614" y="52"/>
                  </a:lnTo>
                  <a:lnTo>
                    <a:pt x="614" y="59"/>
                  </a:lnTo>
                  <a:lnTo>
                    <a:pt x="614" y="64"/>
                  </a:lnTo>
                  <a:lnTo>
                    <a:pt x="615" y="69"/>
                  </a:lnTo>
                  <a:lnTo>
                    <a:pt x="618" y="72"/>
                  </a:lnTo>
                  <a:lnTo>
                    <a:pt x="622" y="76"/>
                  </a:lnTo>
                  <a:lnTo>
                    <a:pt x="625" y="79"/>
                  </a:lnTo>
                  <a:lnTo>
                    <a:pt x="629" y="81"/>
                  </a:lnTo>
                  <a:lnTo>
                    <a:pt x="634" y="82"/>
                  </a:lnTo>
                  <a:lnTo>
                    <a:pt x="639" y="84"/>
                  </a:lnTo>
                  <a:lnTo>
                    <a:pt x="654" y="87"/>
                  </a:lnTo>
                  <a:lnTo>
                    <a:pt x="662" y="89"/>
                  </a:lnTo>
                  <a:lnTo>
                    <a:pt x="668" y="92"/>
                  </a:lnTo>
                  <a:lnTo>
                    <a:pt x="671" y="94"/>
                  </a:lnTo>
                  <a:lnTo>
                    <a:pt x="673" y="98"/>
                  </a:lnTo>
                  <a:lnTo>
                    <a:pt x="674" y="101"/>
                  </a:lnTo>
                  <a:lnTo>
                    <a:pt x="674" y="104"/>
                  </a:lnTo>
                  <a:lnTo>
                    <a:pt x="674" y="108"/>
                  </a:lnTo>
                  <a:lnTo>
                    <a:pt x="672" y="112"/>
                  </a:lnTo>
                  <a:lnTo>
                    <a:pt x="669" y="116"/>
                  </a:lnTo>
                  <a:lnTo>
                    <a:pt x="666" y="118"/>
                  </a:lnTo>
                  <a:lnTo>
                    <a:pt x="662" y="120"/>
                  </a:lnTo>
                  <a:lnTo>
                    <a:pt x="657" y="121"/>
                  </a:lnTo>
                  <a:lnTo>
                    <a:pt x="653" y="122"/>
                  </a:lnTo>
                  <a:lnTo>
                    <a:pt x="649" y="122"/>
                  </a:lnTo>
                  <a:lnTo>
                    <a:pt x="644" y="121"/>
                  </a:lnTo>
                  <a:lnTo>
                    <a:pt x="638" y="120"/>
                  </a:lnTo>
                  <a:lnTo>
                    <a:pt x="634" y="119"/>
                  </a:lnTo>
                  <a:lnTo>
                    <a:pt x="630" y="116"/>
                  </a:lnTo>
                  <a:lnTo>
                    <a:pt x="627" y="112"/>
                  </a:lnTo>
                  <a:lnTo>
                    <a:pt x="625" y="108"/>
                  </a:lnTo>
                  <a:lnTo>
                    <a:pt x="623" y="104"/>
                  </a:lnTo>
                  <a:lnTo>
                    <a:pt x="622" y="99"/>
                  </a:lnTo>
                  <a:lnTo>
                    <a:pt x="610" y="99"/>
                  </a:lnTo>
                  <a:lnTo>
                    <a:pt x="612" y="106"/>
                  </a:lnTo>
                  <a:lnTo>
                    <a:pt x="614" y="113"/>
                  </a:lnTo>
                  <a:lnTo>
                    <a:pt x="617" y="119"/>
                  </a:lnTo>
                  <a:lnTo>
                    <a:pt x="623" y="123"/>
                  </a:lnTo>
                  <a:lnTo>
                    <a:pt x="628" y="127"/>
                  </a:lnTo>
                  <a:lnTo>
                    <a:pt x="634" y="129"/>
                  </a:lnTo>
                  <a:lnTo>
                    <a:pt x="641" y="130"/>
                  </a:lnTo>
                  <a:lnTo>
                    <a:pt x="649" y="131"/>
                  </a:lnTo>
                  <a:lnTo>
                    <a:pt x="655" y="131"/>
                  </a:lnTo>
                  <a:lnTo>
                    <a:pt x="662" y="129"/>
                  </a:lnTo>
                  <a:lnTo>
                    <a:pt x="668" y="128"/>
                  </a:lnTo>
                  <a:lnTo>
                    <a:pt x="674" y="125"/>
                  </a:lnTo>
                  <a:lnTo>
                    <a:pt x="678" y="121"/>
                  </a:lnTo>
                  <a:lnTo>
                    <a:pt x="683" y="117"/>
                  </a:lnTo>
                  <a:lnTo>
                    <a:pt x="685" y="110"/>
                  </a:lnTo>
                  <a:lnTo>
                    <a:pt x="686" y="103"/>
                  </a:lnTo>
                  <a:lnTo>
                    <a:pt x="686" y="98"/>
                  </a:lnTo>
                  <a:lnTo>
                    <a:pt x="684" y="92"/>
                  </a:lnTo>
                  <a:lnTo>
                    <a:pt x="681" y="88"/>
                  </a:lnTo>
                  <a:lnTo>
                    <a:pt x="677" y="85"/>
                  </a:lnTo>
                  <a:lnTo>
                    <a:pt x="673" y="82"/>
                  </a:lnTo>
                  <a:lnTo>
                    <a:pt x="669" y="80"/>
                  </a:lnTo>
                  <a:lnTo>
                    <a:pt x="665" y="79"/>
                  </a:lnTo>
                  <a:lnTo>
                    <a:pt x="659" y="78"/>
                  </a:lnTo>
                  <a:lnTo>
                    <a:pt x="645" y="75"/>
                  </a:lnTo>
                  <a:lnTo>
                    <a:pt x="638" y="72"/>
                  </a:lnTo>
                  <a:lnTo>
                    <a:pt x="632" y="69"/>
                  </a:lnTo>
                  <a:lnTo>
                    <a:pt x="629" y="67"/>
                  </a:lnTo>
                  <a:lnTo>
                    <a:pt x="627" y="65"/>
                  </a:lnTo>
                  <a:lnTo>
                    <a:pt x="626" y="62"/>
                  </a:lnTo>
                  <a:lnTo>
                    <a:pt x="625" y="59"/>
                  </a:lnTo>
                  <a:lnTo>
                    <a:pt x="626" y="55"/>
                  </a:lnTo>
                  <a:lnTo>
                    <a:pt x="627" y="51"/>
                  </a:lnTo>
                  <a:lnTo>
                    <a:pt x="629" y="48"/>
                  </a:lnTo>
                  <a:lnTo>
                    <a:pt x="632" y="46"/>
                  </a:lnTo>
                  <a:lnTo>
                    <a:pt x="639" y="43"/>
                  </a:lnTo>
                  <a:lnTo>
                    <a:pt x="647" y="43"/>
                  </a:lnTo>
                  <a:lnTo>
                    <a:pt x="652" y="43"/>
                  </a:lnTo>
                  <a:lnTo>
                    <a:pt x="656" y="44"/>
                  </a:lnTo>
                  <a:lnTo>
                    <a:pt x="661" y="45"/>
                  </a:lnTo>
                  <a:lnTo>
                    <a:pt x="664" y="47"/>
                  </a:lnTo>
                  <a:lnTo>
                    <a:pt x="667" y="50"/>
                  </a:lnTo>
                  <a:lnTo>
                    <a:pt x="669" y="53"/>
                  </a:lnTo>
                  <a:lnTo>
                    <a:pt x="671" y="58"/>
                  </a:lnTo>
                  <a:lnTo>
                    <a:pt x="671" y="63"/>
                  </a:lnTo>
                  <a:lnTo>
                    <a:pt x="683" y="63"/>
                  </a:lnTo>
                  <a:close/>
                  <a:moveTo>
                    <a:pt x="703" y="128"/>
                  </a:moveTo>
                  <a:lnTo>
                    <a:pt x="714" y="128"/>
                  </a:lnTo>
                  <a:lnTo>
                    <a:pt x="714" y="0"/>
                  </a:lnTo>
                  <a:lnTo>
                    <a:pt x="703" y="0"/>
                  </a:lnTo>
                  <a:lnTo>
                    <a:pt x="703" y="128"/>
                  </a:lnTo>
                  <a:close/>
                  <a:moveTo>
                    <a:pt x="775" y="43"/>
                  </a:moveTo>
                  <a:lnTo>
                    <a:pt x="783" y="43"/>
                  </a:lnTo>
                  <a:lnTo>
                    <a:pt x="789" y="46"/>
                  </a:lnTo>
                  <a:lnTo>
                    <a:pt x="794" y="50"/>
                  </a:lnTo>
                  <a:lnTo>
                    <a:pt x="800" y="55"/>
                  </a:lnTo>
                  <a:lnTo>
                    <a:pt x="803" y="61"/>
                  </a:lnTo>
                  <a:lnTo>
                    <a:pt x="806" y="67"/>
                  </a:lnTo>
                  <a:lnTo>
                    <a:pt x="807" y="75"/>
                  </a:lnTo>
                  <a:lnTo>
                    <a:pt x="808" y="82"/>
                  </a:lnTo>
                  <a:lnTo>
                    <a:pt x="807" y="89"/>
                  </a:lnTo>
                  <a:lnTo>
                    <a:pt x="806" y="97"/>
                  </a:lnTo>
                  <a:lnTo>
                    <a:pt x="803" y="103"/>
                  </a:lnTo>
                  <a:lnTo>
                    <a:pt x="800" y="109"/>
                  </a:lnTo>
                  <a:lnTo>
                    <a:pt x="794" y="114"/>
                  </a:lnTo>
                  <a:lnTo>
                    <a:pt x="789" y="119"/>
                  </a:lnTo>
                  <a:lnTo>
                    <a:pt x="783" y="121"/>
                  </a:lnTo>
                  <a:lnTo>
                    <a:pt x="775" y="122"/>
                  </a:lnTo>
                  <a:lnTo>
                    <a:pt x="767" y="121"/>
                  </a:lnTo>
                  <a:lnTo>
                    <a:pt x="761" y="119"/>
                  </a:lnTo>
                  <a:lnTo>
                    <a:pt x="755" y="114"/>
                  </a:lnTo>
                  <a:lnTo>
                    <a:pt x="750" y="109"/>
                  </a:lnTo>
                  <a:lnTo>
                    <a:pt x="747" y="103"/>
                  </a:lnTo>
                  <a:lnTo>
                    <a:pt x="745" y="97"/>
                  </a:lnTo>
                  <a:lnTo>
                    <a:pt x="743" y="89"/>
                  </a:lnTo>
                  <a:lnTo>
                    <a:pt x="743" y="82"/>
                  </a:lnTo>
                  <a:lnTo>
                    <a:pt x="743" y="75"/>
                  </a:lnTo>
                  <a:lnTo>
                    <a:pt x="745" y="67"/>
                  </a:lnTo>
                  <a:lnTo>
                    <a:pt x="747" y="61"/>
                  </a:lnTo>
                  <a:lnTo>
                    <a:pt x="750" y="55"/>
                  </a:lnTo>
                  <a:lnTo>
                    <a:pt x="755" y="50"/>
                  </a:lnTo>
                  <a:lnTo>
                    <a:pt x="761" y="46"/>
                  </a:lnTo>
                  <a:lnTo>
                    <a:pt x="767" y="43"/>
                  </a:lnTo>
                  <a:lnTo>
                    <a:pt x="775" y="43"/>
                  </a:lnTo>
                  <a:close/>
                  <a:moveTo>
                    <a:pt x="775" y="32"/>
                  </a:moveTo>
                  <a:lnTo>
                    <a:pt x="765" y="33"/>
                  </a:lnTo>
                  <a:lnTo>
                    <a:pt x="756" y="37"/>
                  </a:lnTo>
                  <a:lnTo>
                    <a:pt x="749" y="42"/>
                  </a:lnTo>
                  <a:lnTo>
                    <a:pt x="743" y="47"/>
                  </a:lnTo>
                  <a:lnTo>
                    <a:pt x="737" y="55"/>
                  </a:lnTo>
                  <a:lnTo>
                    <a:pt x="734" y="63"/>
                  </a:lnTo>
                  <a:lnTo>
                    <a:pt x="732" y="72"/>
                  </a:lnTo>
                  <a:lnTo>
                    <a:pt x="731" y="82"/>
                  </a:lnTo>
                  <a:lnTo>
                    <a:pt x="732" y="91"/>
                  </a:lnTo>
                  <a:lnTo>
                    <a:pt x="734" y="101"/>
                  </a:lnTo>
                  <a:lnTo>
                    <a:pt x="737" y="109"/>
                  </a:lnTo>
                  <a:lnTo>
                    <a:pt x="743" y="117"/>
                  </a:lnTo>
                  <a:lnTo>
                    <a:pt x="749" y="123"/>
                  </a:lnTo>
                  <a:lnTo>
                    <a:pt x="756" y="127"/>
                  </a:lnTo>
                  <a:lnTo>
                    <a:pt x="761" y="129"/>
                  </a:lnTo>
                  <a:lnTo>
                    <a:pt x="765" y="130"/>
                  </a:lnTo>
                  <a:lnTo>
                    <a:pt x="770" y="131"/>
                  </a:lnTo>
                  <a:lnTo>
                    <a:pt x="775" y="131"/>
                  </a:lnTo>
                  <a:lnTo>
                    <a:pt x="785" y="130"/>
                  </a:lnTo>
                  <a:lnTo>
                    <a:pt x="793" y="127"/>
                  </a:lnTo>
                  <a:lnTo>
                    <a:pt x="802" y="123"/>
                  </a:lnTo>
                  <a:lnTo>
                    <a:pt x="807" y="117"/>
                  </a:lnTo>
                  <a:lnTo>
                    <a:pt x="812" y="109"/>
                  </a:lnTo>
                  <a:lnTo>
                    <a:pt x="816" y="101"/>
                  </a:lnTo>
                  <a:lnTo>
                    <a:pt x="818" y="91"/>
                  </a:lnTo>
                  <a:lnTo>
                    <a:pt x="818" y="82"/>
                  </a:lnTo>
                  <a:lnTo>
                    <a:pt x="818" y="72"/>
                  </a:lnTo>
                  <a:lnTo>
                    <a:pt x="816" y="63"/>
                  </a:lnTo>
                  <a:lnTo>
                    <a:pt x="812" y="55"/>
                  </a:lnTo>
                  <a:lnTo>
                    <a:pt x="807" y="47"/>
                  </a:lnTo>
                  <a:lnTo>
                    <a:pt x="802" y="42"/>
                  </a:lnTo>
                  <a:lnTo>
                    <a:pt x="793" y="37"/>
                  </a:lnTo>
                  <a:lnTo>
                    <a:pt x="785" y="33"/>
                  </a:lnTo>
                  <a:lnTo>
                    <a:pt x="775" y="32"/>
                  </a:lnTo>
                  <a:close/>
                  <a:moveTo>
                    <a:pt x="861" y="128"/>
                  </a:moveTo>
                  <a:lnTo>
                    <a:pt x="873" y="128"/>
                  </a:lnTo>
                  <a:lnTo>
                    <a:pt x="908" y="36"/>
                  </a:lnTo>
                  <a:lnTo>
                    <a:pt x="896" y="36"/>
                  </a:lnTo>
                  <a:lnTo>
                    <a:pt x="867" y="118"/>
                  </a:lnTo>
                  <a:lnTo>
                    <a:pt x="837" y="36"/>
                  </a:lnTo>
                  <a:lnTo>
                    <a:pt x="825" y="36"/>
                  </a:lnTo>
                  <a:lnTo>
                    <a:pt x="861" y="128"/>
                  </a:lnTo>
                  <a:close/>
                  <a:moveTo>
                    <a:pt x="929" y="64"/>
                  </a:moveTo>
                  <a:lnTo>
                    <a:pt x="930" y="59"/>
                  </a:lnTo>
                  <a:lnTo>
                    <a:pt x="931" y="55"/>
                  </a:lnTo>
                  <a:lnTo>
                    <a:pt x="933" y="50"/>
                  </a:lnTo>
                  <a:lnTo>
                    <a:pt x="936" y="47"/>
                  </a:lnTo>
                  <a:lnTo>
                    <a:pt x="941" y="45"/>
                  </a:lnTo>
                  <a:lnTo>
                    <a:pt x="945" y="44"/>
                  </a:lnTo>
                  <a:lnTo>
                    <a:pt x="949" y="43"/>
                  </a:lnTo>
                  <a:lnTo>
                    <a:pt x="954" y="43"/>
                  </a:lnTo>
                  <a:lnTo>
                    <a:pt x="960" y="43"/>
                  </a:lnTo>
                  <a:lnTo>
                    <a:pt x="964" y="43"/>
                  </a:lnTo>
                  <a:lnTo>
                    <a:pt x="968" y="44"/>
                  </a:lnTo>
                  <a:lnTo>
                    <a:pt x="971" y="46"/>
                  </a:lnTo>
                  <a:lnTo>
                    <a:pt x="974" y="49"/>
                  </a:lnTo>
                  <a:lnTo>
                    <a:pt x="976" y="52"/>
                  </a:lnTo>
                  <a:lnTo>
                    <a:pt x="977" y="57"/>
                  </a:lnTo>
                  <a:lnTo>
                    <a:pt x="978" y="62"/>
                  </a:lnTo>
                  <a:lnTo>
                    <a:pt x="978" y="65"/>
                  </a:lnTo>
                  <a:lnTo>
                    <a:pt x="977" y="67"/>
                  </a:lnTo>
                  <a:lnTo>
                    <a:pt x="976" y="69"/>
                  </a:lnTo>
                  <a:lnTo>
                    <a:pt x="974" y="71"/>
                  </a:lnTo>
                  <a:lnTo>
                    <a:pt x="970" y="73"/>
                  </a:lnTo>
                  <a:lnTo>
                    <a:pt x="964" y="75"/>
                  </a:lnTo>
                  <a:lnTo>
                    <a:pt x="954" y="76"/>
                  </a:lnTo>
                  <a:lnTo>
                    <a:pt x="946" y="77"/>
                  </a:lnTo>
                  <a:lnTo>
                    <a:pt x="937" y="78"/>
                  </a:lnTo>
                  <a:lnTo>
                    <a:pt x="930" y="81"/>
                  </a:lnTo>
                  <a:lnTo>
                    <a:pt x="924" y="84"/>
                  </a:lnTo>
                  <a:lnTo>
                    <a:pt x="918" y="89"/>
                  </a:lnTo>
                  <a:lnTo>
                    <a:pt x="916" y="92"/>
                  </a:lnTo>
                  <a:lnTo>
                    <a:pt x="915" y="96"/>
                  </a:lnTo>
                  <a:lnTo>
                    <a:pt x="914" y="100"/>
                  </a:lnTo>
                  <a:lnTo>
                    <a:pt x="914" y="104"/>
                  </a:lnTo>
                  <a:lnTo>
                    <a:pt x="914" y="110"/>
                  </a:lnTo>
                  <a:lnTo>
                    <a:pt x="916" y="117"/>
                  </a:lnTo>
                  <a:lnTo>
                    <a:pt x="920" y="121"/>
                  </a:lnTo>
                  <a:lnTo>
                    <a:pt x="923" y="125"/>
                  </a:lnTo>
                  <a:lnTo>
                    <a:pt x="928" y="127"/>
                  </a:lnTo>
                  <a:lnTo>
                    <a:pt x="933" y="129"/>
                  </a:lnTo>
                  <a:lnTo>
                    <a:pt x="938" y="131"/>
                  </a:lnTo>
                  <a:lnTo>
                    <a:pt x="945" y="131"/>
                  </a:lnTo>
                  <a:lnTo>
                    <a:pt x="951" y="131"/>
                  </a:lnTo>
                  <a:lnTo>
                    <a:pt x="956" y="130"/>
                  </a:lnTo>
                  <a:lnTo>
                    <a:pt x="962" y="128"/>
                  </a:lnTo>
                  <a:lnTo>
                    <a:pt x="966" y="126"/>
                  </a:lnTo>
                  <a:lnTo>
                    <a:pt x="973" y="121"/>
                  </a:lnTo>
                  <a:lnTo>
                    <a:pt x="978" y="112"/>
                  </a:lnTo>
                  <a:lnTo>
                    <a:pt x="980" y="112"/>
                  </a:lnTo>
                  <a:lnTo>
                    <a:pt x="980" y="119"/>
                  </a:lnTo>
                  <a:lnTo>
                    <a:pt x="982" y="124"/>
                  </a:lnTo>
                  <a:lnTo>
                    <a:pt x="984" y="126"/>
                  </a:lnTo>
                  <a:lnTo>
                    <a:pt x="986" y="127"/>
                  </a:lnTo>
                  <a:lnTo>
                    <a:pt x="989" y="128"/>
                  </a:lnTo>
                  <a:lnTo>
                    <a:pt x="992" y="128"/>
                  </a:lnTo>
                  <a:lnTo>
                    <a:pt x="996" y="128"/>
                  </a:lnTo>
                  <a:lnTo>
                    <a:pt x="1000" y="128"/>
                  </a:lnTo>
                  <a:lnTo>
                    <a:pt x="1000" y="119"/>
                  </a:lnTo>
                  <a:lnTo>
                    <a:pt x="998" y="119"/>
                  </a:lnTo>
                  <a:lnTo>
                    <a:pt x="996" y="119"/>
                  </a:lnTo>
                  <a:lnTo>
                    <a:pt x="993" y="119"/>
                  </a:lnTo>
                  <a:lnTo>
                    <a:pt x="991" y="118"/>
                  </a:lnTo>
                  <a:lnTo>
                    <a:pt x="990" y="116"/>
                  </a:lnTo>
                  <a:lnTo>
                    <a:pt x="990" y="112"/>
                  </a:lnTo>
                  <a:lnTo>
                    <a:pt x="990" y="63"/>
                  </a:lnTo>
                  <a:lnTo>
                    <a:pt x="989" y="55"/>
                  </a:lnTo>
                  <a:lnTo>
                    <a:pt x="987" y="47"/>
                  </a:lnTo>
                  <a:lnTo>
                    <a:pt x="984" y="42"/>
                  </a:lnTo>
                  <a:lnTo>
                    <a:pt x="978" y="39"/>
                  </a:lnTo>
                  <a:lnTo>
                    <a:pt x="973" y="36"/>
                  </a:lnTo>
                  <a:lnTo>
                    <a:pt x="968" y="35"/>
                  </a:lnTo>
                  <a:lnTo>
                    <a:pt x="962" y="33"/>
                  </a:lnTo>
                  <a:lnTo>
                    <a:pt x="955" y="32"/>
                  </a:lnTo>
                  <a:lnTo>
                    <a:pt x="948" y="33"/>
                  </a:lnTo>
                  <a:lnTo>
                    <a:pt x="941" y="35"/>
                  </a:lnTo>
                  <a:lnTo>
                    <a:pt x="934" y="37"/>
                  </a:lnTo>
                  <a:lnTo>
                    <a:pt x="929" y="41"/>
                  </a:lnTo>
                  <a:lnTo>
                    <a:pt x="925" y="45"/>
                  </a:lnTo>
                  <a:lnTo>
                    <a:pt x="922" y="50"/>
                  </a:lnTo>
                  <a:lnTo>
                    <a:pt x="920" y="57"/>
                  </a:lnTo>
                  <a:lnTo>
                    <a:pt x="918" y="64"/>
                  </a:lnTo>
                  <a:lnTo>
                    <a:pt x="929" y="64"/>
                  </a:lnTo>
                  <a:close/>
                  <a:moveTo>
                    <a:pt x="978" y="92"/>
                  </a:moveTo>
                  <a:lnTo>
                    <a:pt x="977" y="99"/>
                  </a:lnTo>
                  <a:lnTo>
                    <a:pt x="975" y="105"/>
                  </a:lnTo>
                  <a:lnTo>
                    <a:pt x="973" y="109"/>
                  </a:lnTo>
                  <a:lnTo>
                    <a:pt x="969" y="113"/>
                  </a:lnTo>
                  <a:lnTo>
                    <a:pt x="964" y="118"/>
                  </a:lnTo>
                  <a:lnTo>
                    <a:pt x="958" y="120"/>
                  </a:lnTo>
                  <a:lnTo>
                    <a:pt x="952" y="121"/>
                  </a:lnTo>
                  <a:lnTo>
                    <a:pt x="946" y="122"/>
                  </a:lnTo>
                  <a:lnTo>
                    <a:pt x="942" y="121"/>
                  </a:lnTo>
                  <a:lnTo>
                    <a:pt x="938" y="121"/>
                  </a:lnTo>
                  <a:lnTo>
                    <a:pt x="934" y="119"/>
                  </a:lnTo>
                  <a:lnTo>
                    <a:pt x="931" y="117"/>
                  </a:lnTo>
                  <a:lnTo>
                    <a:pt x="929" y="114"/>
                  </a:lnTo>
                  <a:lnTo>
                    <a:pt x="927" y="111"/>
                  </a:lnTo>
                  <a:lnTo>
                    <a:pt x="926" y="107"/>
                  </a:lnTo>
                  <a:lnTo>
                    <a:pt x="926" y="103"/>
                  </a:lnTo>
                  <a:lnTo>
                    <a:pt x="926" y="100"/>
                  </a:lnTo>
                  <a:lnTo>
                    <a:pt x="927" y="98"/>
                  </a:lnTo>
                  <a:lnTo>
                    <a:pt x="928" y="94"/>
                  </a:lnTo>
                  <a:lnTo>
                    <a:pt x="929" y="92"/>
                  </a:lnTo>
                  <a:lnTo>
                    <a:pt x="934" y="89"/>
                  </a:lnTo>
                  <a:lnTo>
                    <a:pt x="940" y="87"/>
                  </a:lnTo>
                  <a:lnTo>
                    <a:pt x="953" y="84"/>
                  </a:lnTo>
                  <a:lnTo>
                    <a:pt x="969" y="82"/>
                  </a:lnTo>
                  <a:lnTo>
                    <a:pt x="974" y="81"/>
                  </a:lnTo>
                  <a:lnTo>
                    <a:pt x="978" y="78"/>
                  </a:lnTo>
                  <a:lnTo>
                    <a:pt x="978" y="92"/>
                  </a:lnTo>
                  <a:close/>
                  <a:moveTo>
                    <a:pt x="1012" y="128"/>
                  </a:moveTo>
                  <a:lnTo>
                    <a:pt x="1024" y="128"/>
                  </a:lnTo>
                  <a:lnTo>
                    <a:pt x="1024" y="75"/>
                  </a:lnTo>
                  <a:lnTo>
                    <a:pt x="1025" y="68"/>
                  </a:lnTo>
                  <a:lnTo>
                    <a:pt x="1026" y="62"/>
                  </a:lnTo>
                  <a:lnTo>
                    <a:pt x="1028" y="57"/>
                  </a:lnTo>
                  <a:lnTo>
                    <a:pt x="1031" y="51"/>
                  </a:lnTo>
                  <a:lnTo>
                    <a:pt x="1035" y="48"/>
                  </a:lnTo>
                  <a:lnTo>
                    <a:pt x="1041" y="45"/>
                  </a:lnTo>
                  <a:lnTo>
                    <a:pt x="1046" y="43"/>
                  </a:lnTo>
                  <a:lnTo>
                    <a:pt x="1053" y="43"/>
                  </a:lnTo>
                  <a:lnTo>
                    <a:pt x="1060" y="43"/>
                  </a:lnTo>
                  <a:lnTo>
                    <a:pt x="1064" y="45"/>
                  </a:lnTo>
                  <a:lnTo>
                    <a:pt x="1068" y="47"/>
                  </a:lnTo>
                  <a:lnTo>
                    <a:pt x="1071" y="50"/>
                  </a:lnTo>
                  <a:lnTo>
                    <a:pt x="1073" y="55"/>
                  </a:lnTo>
                  <a:lnTo>
                    <a:pt x="1075" y="60"/>
                  </a:lnTo>
                  <a:lnTo>
                    <a:pt x="1076" y="65"/>
                  </a:lnTo>
                  <a:lnTo>
                    <a:pt x="1076" y="70"/>
                  </a:lnTo>
                  <a:lnTo>
                    <a:pt x="1076" y="128"/>
                  </a:lnTo>
                  <a:lnTo>
                    <a:pt x="1088" y="128"/>
                  </a:lnTo>
                  <a:lnTo>
                    <a:pt x="1088" y="69"/>
                  </a:lnTo>
                  <a:lnTo>
                    <a:pt x="1087" y="61"/>
                  </a:lnTo>
                  <a:lnTo>
                    <a:pt x="1086" y="53"/>
                  </a:lnTo>
                  <a:lnTo>
                    <a:pt x="1084" y="48"/>
                  </a:lnTo>
                  <a:lnTo>
                    <a:pt x="1081" y="43"/>
                  </a:lnTo>
                  <a:lnTo>
                    <a:pt x="1076" y="39"/>
                  </a:lnTo>
                  <a:lnTo>
                    <a:pt x="1070" y="36"/>
                  </a:lnTo>
                  <a:lnTo>
                    <a:pt x="1063" y="33"/>
                  </a:lnTo>
                  <a:lnTo>
                    <a:pt x="1053" y="32"/>
                  </a:lnTo>
                  <a:lnTo>
                    <a:pt x="1049" y="33"/>
                  </a:lnTo>
                  <a:lnTo>
                    <a:pt x="1044" y="35"/>
                  </a:lnTo>
                  <a:lnTo>
                    <a:pt x="1040" y="36"/>
                  </a:lnTo>
                  <a:lnTo>
                    <a:pt x="1035" y="38"/>
                  </a:lnTo>
                  <a:lnTo>
                    <a:pt x="1032" y="41"/>
                  </a:lnTo>
                  <a:lnTo>
                    <a:pt x="1029" y="44"/>
                  </a:lnTo>
                  <a:lnTo>
                    <a:pt x="1026" y="47"/>
                  </a:lnTo>
                  <a:lnTo>
                    <a:pt x="1024" y="51"/>
                  </a:lnTo>
                  <a:lnTo>
                    <a:pt x="1024" y="36"/>
                  </a:lnTo>
                  <a:lnTo>
                    <a:pt x="1012" y="36"/>
                  </a:lnTo>
                  <a:lnTo>
                    <a:pt x="1012" y="128"/>
                  </a:lnTo>
                  <a:close/>
                  <a:moveTo>
                    <a:pt x="1109" y="18"/>
                  </a:moveTo>
                  <a:lnTo>
                    <a:pt x="1121" y="18"/>
                  </a:lnTo>
                  <a:lnTo>
                    <a:pt x="1121" y="0"/>
                  </a:lnTo>
                  <a:lnTo>
                    <a:pt x="1109" y="0"/>
                  </a:lnTo>
                  <a:lnTo>
                    <a:pt x="1109" y="18"/>
                  </a:lnTo>
                  <a:close/>
                  <a:moveTo>
                    <a:pt x="1109" y="140"/>
                  </a:moveTo>
                  <a:lnTo>
                    <a:pt x="1109" y="145"/>
                  </a:lnTo>
                  <a:lnTo>
                    <a:pt x="1108" y="149"/>
                  </a:lnTo>
                  <a:lnTo>
                    <a:pt x="1106" y="151"/>
                  </a:lnTo>
                  <a:lnTo>
                    <a:pt x="1105" y="152"/>
                  </a:lnTo>
                  <a:lnTo>
                    <a:pt x="1102" y="153"/>
                  </a:lnTo>
                  <a:lnTo>
                    <a:pt x="1100" y="153"/>
                  </a:lnTo>
                  <a:lnTo>
                    <a:pt x="1096" y="153"/>
                  </a:lnTo>
                  <a:lnTo>
                    <a:pt x="1093" y="153"/>
                  </a:lnTo>
                  <a:lnTo>
                    <a:pt x="1093" y="163"/>
                  </a:lnTo>
                  <a:lnTo>
                    <a:pt x="1096" y="163"/>
                  </a:lnTo>
                  <a:lnTo>
                    <a:pt x="1101" y="163"/>
                  </a:lnTo>
                  <a:lnTo>
                    <a:pt x="1106" y="162"/>
                  </a:lnTo>
                  <a:lnTo>
                    <a:pt x="1111" y="161"/>
                  </a:lnTo>
                  <a:lnTo>
                    <a:pt x="1114" y="159"/>
                  </a:lnTo>
                  <a:lnTo>
                    <a:pt x="1116" y="156"/>
                  </a:lnTo>
                  <a:lnTo>
                    <a:pt x="1118" y="151"/>
                  </a:lnTo>
                  <a:lnTo>
                    <a:pt x="1120" y="147"/>
                  </a:lnTo>
                  <a:lnTo>
                    <a:pt x="1121" y="142"/>
                  </a:lnTo>
                  <a:lnTo>
                    <a:pt x="1121" y="138"/>
                  </a:lnTo>
                  <a:lnTo>
                    <a:pt x="1121" y="36"/>
                  </a:lnTo>
                  <a:lnTo>
                    <a:pt x="1109" y="36"/>
                  </a:lnTo>
                  <a:lnTo>
                    <a:pt x="1109" y="140"/>
                  </a:lnTo>
                  <a:close/>
                  <a:moveTo>
                    <a:pt x="1149" y="76"/>
                  </a:moveTo>
                  <a:lnTo>
                    <a:pt x="1150" y="69"/>
                  </a:lnTo>
                  <a:lnTo>
                    <a:pt x="1152" y="63"/>
                  </a:lnTo>
                  <a:lnTo>
                    <a:pt x="1154" y="58"/>
                  </a:lnTo>
                  <a:lnTo>
                    <a:pt x="1159" y="52"/>
                  </a:lnTo>
                  <a:lnTo>
                    <a:pt x="1163" y="48"/>
                  </a:lnTo>
                  <a:lnTo>
                    <a:pt x="1167" y="45"/>
                  </a:lnTo>
                  <a:lnTo>
                    <a:pt x="1173" y="43"/>
                  </a:lnTo>
                  <a:lnTo>
                    <a:pt x="1180" y="43"/>
                  </a:lnTo>
                  <a:lnTo>
                    <a:pt x="1186" y="43"/>
                  </a:lnTo>
                  <a:lnTo>
                    <a:pt x="1192" y="45"/>
                  </a:lnTo>
                  <a:lnTo>
                    <a:pt x="1196" y="48"/>
                  </a:lnTo>
                  <a:lnTo>
                    <a:pt x="1201" y="52"/>
                  </a:lnTo>
                  <a:lnTo>
                    <a:pt x="1205" y="58"/>
                  </a:lnTo>
                  <a:lnTo>
                    <a:pt x="1207" y="63"/>
                  </a:lnTo>
                  <a:lnTo>
                    <a:pt x="1209" y="69"/>
                  </a:lnTo>
                  <a:lnTo>
                    <a:pt x="1209" y="76"/>
                  </a:lnTo>
                  <a:lnTo>
                    <a:pt x="1149" y="76"/>
                  </a:lnTo>
                  <a:close/>
                  <a:moveTo>
                    <a:pt x="1221" y="85"/>
                  </a:moveTo>
                  <a:lnTo>
                    <a:pt x="1221" y="76"/>
                  </a:lnTo>
                  <a:lnTo>
                    <a:pt x="1219" y="66"/>
                  </a:lnTo>
                  <a:lnTo>
                    <a:pt x="1215" y="58"/>
                  </a:lnTo>
                  <a:lnTo>
                    <a:pt x="1211" y="49"/>
                  </a:lnTo>
                  <a:lnTo>
                    <a:pt x="1209" y="46"/>
                  </a:lnTo>
                  <a:lnTo>
                    <a:pt x="1206" y="43"/>
                  </a:lnTo>
                  <a:lnTo>
                    <a:pt x="1203" y="40"/>
                  </a:lnTo>
                  <a:lnTo>
                    <a:pt x="1199" y="38"/>
                  </a:lnTo>
                  <a:lnTo>
                    <a:pt x="1194" y="36"/>
                  </a:lnTo>
                  <a:lnTo>
                    <a:pt x="1190" y="35"/>
                  </a:lnTo>
                  <a:lnTo>
                    <a:pt x="1185" y="33"/>
                  </a:lnTo>
                  <a:lnTo>
                    <a:pt x="1180" y="32"/>
                  </a:lnTo>
                  <a:lnTo>
                    <a:pt x="1174" y="33"/>
                  </a:lnTo>
                  <a:lnTo>
                    <a:pt x="1169" y="35"/>
                  </a:lnTo>
                  <a:lnTo>
                    <a:pt x="1165" y="36"/>
                  </a:lnTo>
                  <a:lnTo>
                    <a:pt x="1161" y="38"/>
                  </a:lnTo>
                  <a:lnTo>
                    <a:pt x="1153" y="42"/>
                  </a:lnTo>
                  <a:lnTo>
                    <a:pt x="1148" y="48"/>
                  </a:lnTo>
                  <a:lnTo>
                    <a:pt x="1143" y="56"/>
                  </a:lnTo>
                  <a:lnTo>
                    <a:pt x="1141" y="64"/>
                  </a:lnTo>
                  <a:lnTo>
                    <a:pt x="1139" y="72"/>
                  </a:lnTo>
                  <a:lnTo>
                    <a:pt x="1137" y="82"/>
                  </a:lnTo>
                  <a:lnTo>
                    <a:pt x="1139" y="91"/>
                  </a:lnTo>
                  <a:lnTo>
                    <a:pt x="1141" y="101"/>
                  </a:lnTo>
                  <a:lnTo>
                    <a:pt x="1143" y="109"/>
                  </a:lnTo>
                  <a:lnTo>
                    <a:pt x="1148" y="117"/>
                  </a:lnTo>
                  <a:lnTo>
                    <a:pt x="1153" y="123"/>
                  </a:lnTo>
                  <a:lnTo>
                    <a:pt x="1161" y="127"/>
                  </a:lnTo>
                  <a:lnTo>
                    <a:pt x="1165" y="129"/>
                  </a:lnTo>
                  <a:lnTo>
                    <a:pt x="1169" y="130"/>
                  </a:lnTo>
                  <a:lnTo>
                    <a:pt x="1174" y="131"/>
                  </a:lnTo>
                  <a:lnTo>
                    <a:pt x="1180" y="131"/>
                  </a:lnTo>
                  <a:lnTo>
                    <a:pt x="1188" y="130"/>
                  </a:lnTo>
                  <a:lnTo>
                    <a:pt x="1195" y="129"/>
                  </a:lnTo>
                  <a:lnTo>
                    <a:pt x="1202" y="126"/>
                  </a:lnTo>
                  <a:lnTo>
                    <a:pt x="1207" y="123"/>
                  </a:lnTo>
                  <a:lnTo>
                    <a:pt x="1211" y="118"/>
                  </a:lnTo>
                  <a:lnTo>
                    <a:pt x="1215" y="112"/>
                  </a:lnTo>
                  <a:lnTo>
                    <a:pt x="1219" y="105"/>
                  </a:lnTo>
                  <a:lnTo>
                    <a:pt x="1221" y="98"/>
                  </a:lnTo>
                  <a:lnTo>
                    <a:pt x="1209" y="98"/>
                  </a:lnTo>
                  <a:lnTo>
                    <a:pt x="1207" y="103"/>
                  </a:lnTo>
                  <a:lnTo>
                    <a:pt x="1205" y="107"/>
                  </a:lnTo>
                  <a:lnTo>
                    <a:pt x="1203" y="111"/>
                  </a:lnTo>
                  <a:lnTo>
                    <a:pt x="1200" y="116"/>
                  </a:lnTo>
                  <a:lnTo>
                    <a:pt x="1195" y="118"/>
                  </a:lnTo>
                  <a:lnTo>
                    <a:pt x="1191" y="120"/>
                  </a:lnTo>
                  <a:lnTo>
                    <a:pt x="1186" y="121"/>
                  </a:lnTo>
                  <a:lnTo>
                    <a:pt x="1180" y="122"/>
                  </a:lnTo>
                  <a:lnTo>
                    <a:pt x="1172" y="121"/>
                  </a:lnTo>
                  <a:lnTo>
                    <a:pt x="1166" y="119"/>
                  </a:lnTo>
                  <a:lnTo>
                    <a:pt x="1161" y="114"/>
                  </a:lnTo>
                  <a:lnTo>
                    <a:pt x="1156" y="109"/>
                  </a:lnTo>
                  <a:lnTo>
                    <a:pt x="1153" y="104"/>
                  </a:lnTo>
                  <a:lnTo>
                    <a:pt x="1151" y="98"/>
                  </a:lnTo>
                  <a:lnTo>
                    <a:pt x="1149" y="91"/>
                  </a:lnTo>
                  <a:lnTo>
                    <a:pt x="1149" y="85"/>
                  </a:lnTo>
                  <a:lnTo>
                    <a:pt x="1221" y="85"/>
                  </a:lnTo>
                  <a:close/>
                </a:path>
              </a:pathLst>
            </a:custGeom>
            <a:solidFill>
              <a:srgbClr val="393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/>
            </a:p>
          </p:txBody>
        </p:sp>
      </p:grpSp>
      <p:sp>
        <p:nvSpPr>
          <p:cNvPr id="2" name="Pravokotnik 1"/>
          <p:cNvSpPr/>
          <p:nvPr/>
        </p:nvSpPr>
        <p:spPr>
          <a:xfrm>
            <a:off x="854355" y="52111"/>
            <a:ext cx="6096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sl-SI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l-SI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Splošna </a:t>
            </a:r>
            <a:r>
              <a:rPr lang="sl-SI" sz="320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predstavitev ZRSZ:</a:t>
            </a:r>
            <a:endParaRPr lang="sl-SI" sz="36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l-SI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13"/>
              </a:rPr>
              <a:t>https://www.youtube.com/watch?v=RBatGhXB17Q</a:t>
            </a:r>
            <a:endParaRPr lang="sl-SI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l-SI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14"/>
              </a:rPr>
              <a:t>https://www.youtube.com/watch?v=6CQB4JfbrXQ&amp;t=6s</a:t>
            </a:r>
            <a:endParaRPr lang="sl-SI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sl-SI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sl-SI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sl-SI" sz="20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sl-SI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l-SI" sz="2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Za iskalce:</a:t>
            </a:r>
            <a:endParaRPr lang="sl-SI" sz="28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l-SI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15"/>
              </a:rPr>
              <a:t>https://www.youtube.com/watch?v=WJusMlnqSrU</a:t>
            </a:r>
            <a:endParaRPr lang="sl-SI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l-SI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16"/>
              </a:rPr>
              <a:t>https://www.youtube.com/watch?v=xhoFjuGh-10&amp;t=3s</a:t>
            </a:r>
            <a:endParaRPr lang="sl-SI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sl-SI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sl-SI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sl-SI" sz="20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sl-SI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l-SI" sz="2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Za delodajalce</a:t>
            </a:r>
            <a:endParaRPr lang="sl-SI" sz="28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l-SI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17"/>
              </a:rPr>
              <a:t>https://www.youtube.com/watch?v=O2jvfn0LfuQ&amp;t=8s</a:t>
            </a:r>
            <a:endParaRPr lang="sl-SI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l-SI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18"/>
              </a:rPr>
              <a:t>https://www.youtube.com/watch?v=f8aOSs7aLCQ</a:t>
            </a:r>
            <a:endParaRPr lang="sl-SI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l-SI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19"/>
              </a:rPr>
              <a:t>https://www.youtube.com/watch?v=idLz_TiJuPg</a:t>
            </a:r>
            <a:r>
              <a:rPr lang="sl-SI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sl-SI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6588621" y="727804"/>
            <a:ext cx="4849258" cy="480199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sl-SI" dirty="0" smtClean="0"/>
              <a:t>Zavod RS za zaposlovanje</a:t>
            </a:r>
            <a:endParaRPr lang="sl-SI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6751783" y="2183210"/>
            <a:ext cx="4210966" cy="3122215"/>
          </a:xfrm>
        </p:spPr>
        <p:txBody>
          <a:bodyPr/>
          <a:lstStyle/>
          <a:p>
            <a:pPr>
              <a:defRPr/>
            </a:pPr>
            <a:r>
              <a:rPr lang="sl-SI" sz="2000" dirty="0">
                <a:solidFill>
                  <a:schemeClr val="bg1"/>
                </a:solidFill>
              </a:rPr>
              <a:t>Samostojna pravna oseba, s statusom javnega zavoda</a:t>
            </a:r>
            <a:r>
              <a:rPr lang="sl-SI" sz="2000" dirty="0" smtClean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endParaRPr lang="sl-SI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2000" dirty="0" smtClean="0">
                <a:solidFill>
                  <a:schemeClr val="bg1"/>
                </a:solidFill>
              </a:rPr>
              <a:t>1 </a:t>
            </a:r>
            <a:r>
              <a:rPr lang="sl-SI" sz="2000" dirty="0">
                <a:solidFill>
                  <a:schemeClr val="bg1"/>
                </a:solidFill>
              </a:rPr>
              <a:t>centralna služba</a:t>
            </a:r>
          </a:p>
          <a:p>
            <a:pPr>
              <a:defRPr/>
            </a:pPr>
            <a:r>
              <a:rPr lang="en-GB" sz="2000" dirty="0">
                <a:solidFill>
                  <a:schemeClr val="bg1"/>
                </a:solidFill>
              </a:rPr>
              <a:t>12 </a:t>
            </a:r>
            <a:r>
              <a:rPr lang="sl-SI" sz="2000" dirty="0">
                <a:solidFill>
                  <a:schemeClr val="bg1"/>
                </a:solidFill>
              </a:rPr>
              <a:t>območnih </a:t>
            </a:r>
            <a:r>
              <a:rPr lang="sl-SI" sz="2000" dirty="0" smtClean="0">
                <a:solidFill>
                  <a:schemeClr val="bg1"/>
                </a:solidFill>
              </a:rPr>
              <a:t>služb/12 pisarn za delodajalce</a:t>
            </a:r>
            <a:endParaRPr lang="sl-SI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2000" dirty="0">
                <a:solidFill>
                  <a:schemeClr val="bg1"/>
                </a:solidFill>
              </a:rPr>
              <a:t>5</a:t>
            </a:r>
            <a:r>
              <a:rPr lang="sl-SI" sz="2000" dirty="0">
                <a:solidFill>
                  <a:schemeClr val="bg1"/>
                </a:solidFill>
              </a:rPr>
              <a:t>8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sl-SI" sz="2000" dirty="0">
                <a:solidFill>
                  <a:schemeClr val="bg1"/>
                </a:solidFill>
              </a:rPr>
              <a:t>uradov za </a:t>
            </a:r>
            <a:r>
              <a:rPr lang="sl-SI" sz="2000" dirty="0" smtClean="0">
                <a:solidFill>
                  <a:schemeClr val="bg1"/>
                </a:solidFill>
              </a:rPr>
              <a:t>delo/tudi storitve za delodajalce</a:t>
            </a:r>
          </a:p>
          <a:p>
            <a:pPr>
              <a:defRPr/>
            </a:pPr>
            <a:endParaRPr lang="sl-SI" sz="2000" dirty="0">
              <a:solidFill>
                <a:schemeClr val="bg1"/>
              </a:solidFill>
            </a:endParaRPr>
          </a:p>
          <a:p>
            <a:pPr>
              <a:defRPr/>
            </a:pPr>
            <a:endParaRPr lang="sl-SI" sz="2000" dirty="0">
              <a:solidFill>
                <a:schemeClr val="bg1"/>
              </a:solidFill>
            </a:endParaRPr>
          </a:p>
          <a:p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sl-SI" noProof="0" smtClean="0"/>
              <a:pPr rtl="0"/>
              <a:t>2</a:t>
            </a:fld>
            <a:endParaRPr lang="sl-SI" noProof="0" dirty="0"/>
          </a:p>
        </p:txBody>
      </p:sp>
      <p:pic>
        <p:nvPicPr>
          <p:cNvPr id="6" name="Picture 11" descr="http://www.ess.gov.si/_files/28/zrsz_o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5" y="978941"/>
            <a:ext cx="6466226" cy="429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"/>
          <p:cNvGrpSpPr>
            <a:grpSpLocks/>
          </p:cNvGrpSpPr>
          <p:nvPr/>
        </p:nvGrpSpPr>
        <p:grpSpPr bwMode="auto">
          <a:xfrm>
            <a:off x="10389232" y="5974405"/>
            <a:ext cx="1152128" cy="703026"/>
            <a:chOff x="9359" y="782"/>
            <a:chExt cx="2035" cy="1250"/>
          </a:xfrm>
        </p:grpSpPr>
        <p:sp>
          <p:nvSpPr>
            <p:cNvPr id="14" name="Freeform 2"/>
            <p:cNvSpPr>
              <a:spLocks/>
            </p:cNvSpPr>
            <p:nvPr/>
          </p:nvSpPr>
          <p:spPr bwMode="auto">
            <a:xfrm>
              <a:off x="10875" y="782"/>
              <a:ext cx="240" cy="240"/>
            </a:xfrm>
            <a:custGeom>
              <a:avLst/>
              <a:gdLst>
                <a:gd name="T0" fmla="*/ 239 w 240"/>
                <a:gd name="T1" fmla="*/ 132 h 240"/>
                <a:gd name="T2" fmla="*/ 234 w 240"/>
                <a:gd name="T3" fmla="*/ 156 h 240"/>
                <a:gd name="T4" fmla="*/ 225 w 240"/>
                <a:gd name="T5" fmla="*/ 177 h 240"/>
                <a:gd name="T6" fmla="*/ 212 w 240"/>
                <a:gd name="T7" fmla="*/ 196 h 240"/>
                <a:gd name="T8" fmla="*/ 196 w 240"/>
                <a:gd name="T9" fmla="*/ 212 h 240"/>
                <a:gd name="T10" fmla="*/ 176 w 240"/>
                <a:gd name="T11" fmla="*/ 225 h 240"/>
                <a:gd name="T12" fmla="*/ 155 w 240"/>
                <a:gd name="T13" fmla="*/ 234 h 240"/>
                <a:gd name="T14" fmla="*/ 132 w 240"/>
                <a:gd name="T15" fmla="*/ 240 h 240"/>
                <a:gd name="T16" fmla="*/ 106 w 240"/>
                <a:gd name="T17" fmla="*/ 240 h 240"/>
                <a:gd name="T18" fmla="*/ 82 w 240"/>
                <a:gd name="T19" fmla="*/ 234 h 240"/>
                <a:gd name="T20" fmla="*/ 61 w 240"/>
                <a:gd name="T21" fmla="*/ 225 h 240"/>
                <a:gd name="T22" fmla="*/ 42 w 240"/>
                <a:gd name="T23" fmla="*/ 212 h 240"/>
                <a:gd name="T24" fmla="*/ 26 w 240"/>
                <a:gd name="T25" fmla="*/ 196 h 240"/>
                <a:gd name="T26" fmla="*/ 14 w 240"/>
                <a:gd name="T27" fmla="*/ 177 h 240"/>
                <a:gd name="T28" fmla="*/ 5 w 240"/>
                <a:gd name="T29" fmla="*/ 156 h 240"/>
                <a:gd name="T30" fmla="*/ 0 w 240"/>
                <a:gd name="T31" fmla="*/ 132 h 240"/>
                <a:gd name="T32" fmla="*/ 0 w 240"/>
                <a:gd name="T33" fmla="*/ 107 h 240"/>
                <a:gd name="T34" fmla="*/ 5 w 240"/>
                <a:gd name="T35" fmla="*/ 83 h 240"/>
                <a:gd name="T36" fmla="*/ 14 w 240"/>
                <a:gd name="T37" fmla="*/ 61 h 240"/>
                <a:gd name="T38" fmla="*/ 26 w 240"/>
                <a:gd name="T39" fmla="*/ 42 h 240"/>
                <a:gd name="T40" fmla="*/ 42 w 240"/>
                <a:gd name="T41" fmla="*/ 26 h 240"/>
                <a:gd name="T42" fmla="*/ 61 w 240"/>
                <a:gd name="T43" fmla="*/ 14 h 240"/>
                <a:gd name="T44" fmla="*/ 82 w 240"/>
                <a:gd name="T45" fmla="*/ 5 h 240"/>
                <a:gd name="T46" fmla="*/ 106 w 240"/>
                <a:gd name="T47" fmla="*/ 1 h 240"/>
                <a:gd name="T48" fmla="*/ 132 w 240"/>
                <a:gd name="T49" fmla="*/ 1 h 240"/>
                <a:gd name="T50" fmla="*/ 155 w 240"/>
                <a:gd name="T51" fmla="*/ 5 h 240"/>
                <a:gd name="T52" fmla="*/ 176 w 240"/>
                <a:gd name="T53" fmla="*/ 14 h 240"/>
                <a:gd name="T54" fmla="*/ 196 w 240"/>
                <a:gd name="T55" fmla="*/ 26 h 240"/>
                <a:gd name="T56" fmla="*/ 212 w 240"/>
                <a:gd name="T57" fmla="*/ 42 h 240"/>
                <a:gd name="T58" fmla="*/ 225 w 240"/>
                <a:gd name="T59" fmla="*/ 61 h 240"/>
                <a:gd name="T60" fmla="*/ 234 w 240"/>
                <a:gd name="T61" fmla="*/ 83 h 240"/>
                <a:gd name="T62" fmla="*/ 239 w 240"/>
                <a:gd name="T63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240" y="120"/>
                  </a:moveTo>
                  <a:lnTo>
                    <a:pt x="239" y="132"/>
                  </a:lnTo>
                  <a:lnTo>
                    <a:pt x="237" y="144"/>
                  </a:lnTo>
                  <a:lnTo>
                    <a:pt x="234" y="156"/>
                  </a:lnTo>
                  <a:lnTo>
                    <a:pt x="230" y="166"/>
                  </a:lnTo>
                  <a:lnTo>
                    <a:pt x="225" y="177"/>
                  </a:lnTo>
                  <a:lnTo>
                    <a:pt x="219" y="186"/>
                  </a:lnTo>
                  <a:lnTo>
                    <a:pt x="212" y="196"/>
                  </a:lnTo>
                  <a:lnTo>
                    <a:pt x="204" y="204"/>
                  </a:lnTo>
                  <a:lnTo>
                    <a:pt x="196" y="212"/>
                  </a:lnTo>
                  <a:lnTo>
                    <a:pt x="186" y="219"/>
                  </a:lnTo>
                  <a:lnTo>
                    <a:pt x="176" y="225"/>
                  </a:lnTo>
                  <a:lnTo>
                    <a:pt x="165" y="230"/>
                  </a:lnTo>
                  <a:lnTo>
                    <a:pt x="155" y="234"/>
                  </a:lnTo>
                  <a:lnTo>
                    <a:pt x="143" y="238"/>
                  </a:lnTo>
                  <a:lnTo>
                    <a:pt x="132" y="240"/>
                  </a:lnTo>
                  <a:lnTo>
                    <a:pt x="120" y="240"/>
                  </a:lnTo>
                  <a:lnTo>
                    <a:pt x="106" y="240"/>
                  </a:lnTo>
                  <a:lnTo>
                    <a:pt x="95" y="238"/>
                  </a:lnTo>
                  <a:lnTo>
                    <a:pt x="82" y="234"/>
                  </a:lnTo>
                  <a:lnTo>
                    <a:pt x="72" y="230"/>
                  </a:lnTo>
                  <a:lnTo>
                    <a:pt x="61" y="225"/>
                  </a:lnTo>
                  <a:lnTo>
                    <a:pt x="51" y="219"/>
                  </a:lnTo>
                  <a:lnTo>
                    <a:pt x="42" y="212"/>
                  </a:lnTo>
                  <a:lnTo>
                    <a:pt x="34" y="204"/>
                  </a:lnTo>
                  <a:lnTo>
                    <a:pt x="26" y="196"/>
                  </a:lnTo>
                  <a:lnTo>
                    <a:pt x="19" y="186"/>
                  </a:lnTo>
                  <a:lnTo>
                    <a:pt x="14" y="177"/>
                  </a:lnTo>
                  <a:lnTo>
                    <a:pt x="8" y="166"/>
                  </a:lnTo>
                  <a:lnTo>
                    <a:pt x="5" y="15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7"/>
                  </a:lnTo>
                  <a:lnTo>
                    <a:pt x="2" y="95"/>
                  </a:lnTo>
                  <a:lnTo>
                    <a:pt x="5" y="83"/>
                  </a:lnTo>
                  <a:lnTo>
                    <a:pt x="8" y="71"/>
                  </a:lnTo>
                  <a:lnTo>
                    <a:pt x="14" y="61"/>
                  </a:lnTo>
                  <a:lnTo>
                    <a:pt x="19" y="51"/>
                  </a:lnTo>
                  <a:lnTo>
                    <a:pt x="26" y="42"/>
                  </a:lnTo>
                  <a:lnTo>
                    <a:pt x="34" y="33"/>
                  </a:lnTo>
                  <a:lnTo>
                    <a:pt x="42" y="26"/>
                  </a:lnTo>
                  <a:lnTo>
                    <a:pt x="51" y="20"/>
                  </a:lnTo>
                  <a:lnTo>
                    <a:pt x="61" y="14"/>
                  </a:lnTo>
                  <a:lnTo>
                    <a:pt x="72" y="9"/>
                  </a:lnTo>
                  <a:lnTo>
                    <a:pt x="82" y="5"/>
                  </a:lnTo>
                  <a:lnTo>
                    <a:pt x="95" y="3"/>
                  </a:lnTo>
                  <a:lnTo>
                    <a:pt x="106" y="1"/>
                  </a:lnTo>
                  <a:lnTo>
                    <a:pt x="120" y="0"/>
                  </a:lnTo>
                  <a:lnTo>
                    <a:pt x="132" y="1"/>
                  </a:lnTo>
                  <a:lnTo>
                    <a:pt x="143" y="3"/>
                  </a:lnTo>
                  <a:lnTo>
                    <a:pt x="155" y="5"/>
                  </a:lnTo>
                  <a:lnTo>
                    <a:pt x="165" y="9"/>
                  </a:lnTo>
                  <a:lnTo>
                    <a:pt x="176" y="14"/>
                  </a:lnTo>
                  <a:lnTo>
                    <a:pt x="186" y="20"/>
                  </a:lnTo>
                  <a:lnTo>
                    <a:pt x="196" y="26"/>
                  </a:lnTo>
                  <a:lnTo>
                    <a:pt x="204" y="33"/>
                  </a:lnTo>
                  <a:lnTo>
                    <a:pt x="212" y="42"/>
                  </a:lnTo>
                  <a:lnTo>
                    <a:pt x="219" y="51"/>
                  </a:lnTo>
                  <a:lnTo>
                    <a:pt x="225" y="61"/>
                  </a:lnTo>
                  <a:lnTo>
                    <a:pt x="230" y="71"/>
                  </a:lnTo>
                  <a:lnTo>
                    <a:pt x="234" y="83"/>
                  </a:lnTo>
                  <a:lnTo>
                    <a:pt x="237" y="95"/>
                  </a:lnTo>
                  <a:lnTo>
                    <a:pt x="239" y="107"/>
                  </a:lnTo>
                  <a:lnTo>
                    <a:pt x="240" y="120"/>
                  </a:lnTo>
                  <a:close/>
                </a:path>
              </a:pathLst>
            </a:custGeom>
            <a:solidFill>
              <a:srgbClr val="2B9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/>
            </a:p>
          </p:txBody>
        </p:sp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11155" y="1182"/>
              <a:ext cx="239" cy="240"/>
            </a:xfrm>
            <a:custGeom>
              <a:avLst/>
              <a:gdLst>
                <a:gd name="T0" fmla="*/ 239 w 239"/>
                <a:gd name="T1" fmla="*/ 131 h 240"/>
                <a:gd name="T2" fmla="*/ 234 w 239"/>
                <a:gd name="T3" fmla="*/ 154 h 240"/>
                <a:gd name="T4" fmla="*/ 224 w 239"/>
                <a:gd name="T5" fmla="*/ 176 h 240"/>
                <a:gd name="T6" fmla="*/ 212 w 239"/>
                <a:gd name="T7" fmla="*/ 195 h 240"/>
                <a:gd name="T8" fmla="*/ 195 w 239"/>
                <a:gd name="T9" fmla="*/ 211 h 240"/>
                <a:gd name="T10" fmla="*/ 176 w 239"/>
                <a:gd name="T11" fmla="*/ 225 h 240"/>
                <a:gd name="T12" fmla="*/ 155 w 239"/>
                <a:gd name="T13" fmla="*/ 234 h 240"/>
                <a:gd name="T14" fmla="*/ 132 w 239"/>
                <a:gd name="T15" fmla="*/ 239 h 240"/>
                <a:gd name="T16" fmla="*/ 107 w 239"/>
                <a:gd name="T17" fmla="*/ 239 h 240"/>
                <a:gd name="T18" fmla="*/ 84 w 239"/>
                <a:gd name="T19" fmla="*/ 234 h 240"/>
                <a:gd name="T20" fmla="*/ 63 w 239"/>
                <a:gd name="T21" fmla="*/ 225 h 240"/>
                <a:gd name="T22" fmla="*/ 43 w 239"/>
                <a:gd name="T23" fmla="*/ 211 h 240"/>
                <a:gd name="T24" fmla="*/ 27 w 239"/>
                <a:gd name="T25" fmla="*/ 195 h 240"/>
                <a:gd name="T26" fmla="*/ 15 w 239"/>
                <a:gd name="T27" fmla="*/ 176 h 240"/>
                <a:gd name="T28" fmla="*/ 5 w 239"/>
                <a:gd name="T29" fmla="*/ 154 h 240"/>
                <a:gd name="T30" fmla="*/ 0 w 239"/>
                <a:gd name="T31" fmla="*/ 131 h 240"/>
                <a:gd name="T32" fmla="*/ 0 w 239"/>
                <a:gd name="T33" fmla="*/ 107 h 240"/>
                <a:gd name="T34" fmla="*/ 5 w 239"/>
                <a:gd name="T35" fmla="*/ 83 h 240"/>
                <a:gd name="T36" fmla="*/ 15 w 239"/>
                <a:gd name="T37" fmla="*/ 61 h 240"/>
                <a:gd name="T38" fmla="*/ 27 w 239"/>
                <a:gd name="T39" fmla="*/ 42 h 240"/>
                <a:gd name="T40" fmla="*/ 43 w 239"/>
                <a:gd name="T41" fmla="*/ 26 h 240"/>
                <a:gd name="T42" fmla="*/ 63 w 239"/>
                <a:gd name="T43" fmla="*/ 13 h 240"/>
                <a:gd name="T44" fmla="*/ 84 w 239"/>
                <a:gd name="T45" fmla="*/ 5 h 240"/>
                <a:gd name="T46" fmla="*/ 107 w 239"/>
                <a:gd name="T47" fmla="*/ 1 h 240"/>
                <a:gd name="T48" fmla="*/ 132 w 239"/>
                <a:gd name="T49" fmla="*/ 1 h 240"/>
                <a:gd name="T50" fmla="*/ 155 w 239"/>
                <a:gd name="T51" fmla="*/ 5 h 240"/>
                <a:gd name="T52" fmla="*/ 176 w 239"/>
                <a:gd name="T53" fmla="*/ 13 h 240"/>
                <a:gd name="T54" fmla="*/ 195 w 239"/>
                <a:gd name="T55" fmla="*/ 26 h 240"/>
                <a:gd name="T56" fmla="*/ 212 w 239"/>
                <a:gd name="T57" fmla="*/ 42 h 240"/>
                <a:gd name="T58" fmla="*/ 224 w 239"/>
                <a:gd name="T59" fmla="*/ 61 h 240"/>
                <a:gd name="T60" fmla="*/ 234 w 239"/>
                <a:gd name="T61" fmla="*/ 83 h 240"/>
                <a:gd name="T62" fmla="*/ 239 w 239"/>
                <a:gd name="T63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9" h="240">
                  <a:moveTo>
                    <a:pt x="239" y="120"/>
                  </a:moveTo>
                  <a:lnTo>
                    <a:pt x="239" y="131"/>
                  </a:lnTo>
                  <a:lnTo>
                    <a:pt x="237" y="144"/>
                  </a:lnTo>
                  <a:lnTo>
                    <a:pt x="234" y="154"/>
                  </a:lnTo>
                  <a:lnTo>
                    <a:pt x="230" y="166"/>
                  </a:lnTo>
                  <a:lnTo>
                    <a:pt x="224" y="176"/>
                  </a:lnTo>
                  <a:lnTo>
                    <a:pt x="219" y="186"/>
                  </a:lnTo>
                  <a:lnTo>
                    <a:pt x="212" y="195"/>
                  </a:lnTo>
                  <a:lnTo>
                    <a:pt x="204" y="204"/>
                  </a:lnTo>
                  <a:lnTo>
                    <a:pt x="195" y="211"/>
                  </a:lnTo>
                  <a:lnTo>
                    <a:pt x="186" y="219"/>
                  </a:lnTo>
                  <a:lnTo>
                    <a:pt x="176" y="225"/>
                  </a:lnTo>
                  <a:lnTo>
                    <a:pt x="165" y="230"/>
                  </a:lnTo>
                  <a:lnTo>
                    <a:pt x="155" y="234"/>
                  </a:lnTo>
                  <a:lnTo>
                    <a:pt x="143" y="236"/>
                  </a:lnTo>
                  <a:lnTo>
                    <a:pt x="132" y="239"/>
                  </a:lnTo>
                  <a:lnTo>
                    <a:pt x="119" y="240"/>
                  </a:lnTo>
                  <a:lnTo>
                    <a:pt x="107" y="239"/>
                  </a:lnTo>
                  <a:lnTo>
                    <a:pt x="96" y="236"/>
                  </a:lnTo>
                  <a:lnTo>
                    <a:pt x="84" y="234"/>
                  </a:lnTo>
                  <a:lnTo>
                    <a:pt x="74" y="230"/>
                  </a:lnTo>
                  <a:lnTo>
                    <a:pt x="63" y="225"/>
                  </a:lnTo>
                  <a:lnTo>
                    <a:pt x="53" y="219"/>
                  </a:lnTo>
                  <a:lnTo>
                    <a:pt x="43" y="211"/>
                  </a:lnTo>
                  <a:lnTo>
                    <a:pt x="35" y="204"/>
                  </a:lnTo>
                  <a:lnTo>
                    <a:pt x="27" y="195"/>
                  </a:lnTo>
                  <a:lnTo>
                    <a:pt x="20" y="186"/>
                  </a:lnTo>
                  <a:lnTo>
                    <a:pt x="15" y="176"/>
                  </a:lnTo>
                  <a:lnTo>
                    <a:pt x="10" y="166"/>
                  </a:lnTo>
                  <a:lnTo>
                    <a:pt x="5" y="154"/>
                  </a:lnTo>
                  <a:lnTo>
                    <a:pt x="2" y="144"/>
                  </a:lnTo>
                  <a:lnTo>
                    <a:pt x="0" y="131"/>
                  </a:lnTo>
                  <a:lnTo>
                    <a:pt x="0" y="120"/>
                  </a:lnTo>
                  <a:lnTo>
                    <a:pt x="0" y="107"/>
                  </a:lnTo>
                  <a:lnTo>
                    <a:pt x="2" y="94"/>
                  </a:lnTo>
                  <a:lnTo>
                    <a:pt x="5" y="83"/>
                  </a:lnTo>
                  <a:lnTo>
                    <a:pt x="10" y="71"/>
                  </a:lnTo>
                  <a:lnTo>
                    <a:pt x="15" y="61"/>
                  </a:lnTo>
                  <a:lnTo>
                    <a:pt x="20" y="51"/>
                  </a:lnTo>
                  <a:lnTo>
                    <a:pt x="27" y="42"/>
                  </a:lnTo>
                  <a:lnTo>
                    <a:pt x="35" y="33"/>
                  </a:lnTo>
                  <a:lnTo>
                    <a:pt x="43" y="26"/>
                  </a:lnTo>
                  <a:lnTo>
                    <a:pt x="53" y="20"/>
                  </a:lnTo>
                  <a:lnTo>
                    <a:pt x="63" y="13"/>
                  </a:lnTo>
                  <a:lnTo>
                    <a:pt x="74" y="8"/>
                  </a:lnTo>
                  <a:lnTo>
                    <a:pt x="84" y="5"/>
                  </a:lnTo>
                  <a:lnTo>
                    <a:pt x="96" y="2"/>
                  </a:lnTo>
                  <a:lnTo>
                    <a:pt x="107" y="1"/>
                  </a:lnTo>
                  <a:lnTo>
                    <a:pt x="119" y="0"/>
                  </a:lnTo>
                  <a:lnTo>
                    <a:pt x="132" y="1"/>
                  </a:lnTo>
                  <a:lnTo>
                    <a:pt x="143" y="2"/>
                  </a:lnTo>
                  <a:lnTo>
                    <a:pt x="155" y="5"/>
                  </a:lnTo>
                  <a:lnTo>
                    <a:pt x="165" y="8"/>
                  </a:lnTo>
                  <a:lnTo>
                    <a:pt x="176" y="13"/>
                  </a:lnTo>
                  <a:lnTo>
                    <a:pt x="186" y="20"/>
                  </a:lnTo>
                  <a:lnTo>
                    <a:pt x="195" y="26"/>
                  </a:lnTo>
                  <a:lnTo>
                    <a:pt x="204" y="33"/>
                  </a:lnTo>
                  <a:lnTo>
                    <a:pt x="212" y="42"/>
                  </a:lnTo>
                  <a:lnTo>
                    <a:pt x="219" y="51"/>
                  </a:lnTo>
                  <a:lnTo>
                    <a:pt x="224" y="61"/>
                  </a:lnTo>
                  <a:lnTo>
                    <a:pt x="230" y="71"/>
                  </a:lnTo>
                  <a:lnTo>
                    <a:pt x="234" y="83"/>
                  </a:lnTo>
                  <a:lnTo>
                    <a:pt x="237" y="94"/>
                  </a:lnTo>
                  <a:lnTo>
                    <a:pt x="239" y="107"/>
                  </a:lnTo>
                  <a:lnTo>
                    <a:pt x="239" y="120"/>
                  </a:lnTo>
                  <a:close/>
                </a:path>
              </a:pathLst>
            </a:custGeom>
            <a:solidFill>
              <a:srgbClr val="2B9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/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10865" y="822"/>
              <a:ext cx="525" cy="560"/>
            </a:xfrm>
            <a:custGeom>
              <a:avLst/>
              <a:gdLst>
                <a:gd name="T0" fmla="*/ 364 w 525"/>
                <a:gd name="T1" fmla="*/ 15 h 560"/>
                <a:gd name="T2" fmla="*/ 466 w 525"/>
                <a:gd name="T3" fmla="*/ 35 h 560"/>
                <a:gd name="T4" fmla="*/ 512 w 525"/>
                <a:gd name="T5" fmla="*/ 43 h 560"/>
                <a:gd name="T6" fmla="*/ 524 w 525"/>
                <a:gd name="T7" fmla="*/ 45 h 560"/>
                <a:gd name="T8" fmla="*/ 524 w 525"/>
                <a:gd name="T9" fmla="*/ 52 h 560"/>
                <a:gd name="T10" fmla="*/ 515 w 525"/>
                <a:gd name="T11" fmla="*/ 104 h 560"/>
                <a:gd name="T12" fmla="*/ 503 w 525"/>
                <a:gd name="T13" fmla="*/ 160 h 560"/>
                <a:gd name="T14" fmla="*/ 491 w 525"/>
                <a:gd name="T15" fmla="*/ 199 h 560"/>
                <a:gd name="T16" fmla="*/ 476 w 525"/>
                <a:gd name="T17" fmla="*/ 236 h 560"/>
                <a:gd name="T18" fmla="*/ 460 w 525"/>
                <a:gd name="T19" fmla="*/ 267 h 560"/>
                <a:gd name="T20" fmla="*/ 439 w 525"/>
                <a:gd name="T21" fmla="*/ 289 h 560"/>
                <a:gd name="T22" fmla="*/ 417 w 525"/>
                <a:gd name="T23" fmla="*/ 304 h 560"/>
                <a:gd name="T24" fmla="*/ 385 w 525"/>
                <a:gd name="T25" fmla="*/ 320 h 560"/>
                <a:gd name="T26" fmla="*/ 340 w 525"/>
                <a:gd name="T27" fmla="*/ 337 h 560"/>
                <a:gd name="T28" fmla="*/ 307 w 525"/>
                <a:gd name="T29" fmla="*/ 353 h 560"/>
                <a:gd name="T30" fmla="*/ 285 w 525"/>
                <a:gd name="T31" fmla="*/ 369 h 560"/>
                <a:gd name="T32" fmla="*/ 265 w 525"/>
                <a:gd name="T33" fmla="*/ 391 h 560"/>
                <a:gd name="T34" fmla="*/ 251 w 525"/>
                <a:gd name="T35" fmla="*/ 419 h 560"/>
                <a:gd name="T36" fmla="*/ 242 w 525"/>
                <a:gd name="T37" fmla="*/ 448 h 560"/>
                <a:gd name="T38" fmla="*/ 237 w 525"/>
                <a:gd name="T39" fmla="*/ 478 h 560"/>
                <a:gd name="T40" fmla="*/ 236 w 525"/>
                <a:gd name="T41" fmla="*/ 519 h 560"/>
                <a:gd name="T42" fmla="*/ 239 w 525"/>
                <a:gd name="T43" fmla="*/ 554 h 560"/>
                <a:gd name="T44" fmla="*/ 161 w 525"/>
                <a:gd name="T45" fmla="*/ 545 h 560"/>
                <a:gd name="T46" fmla="*/ 59 w 525"/>
                <a:gd name="T47" fmla="*/ 526 h 560"/>
                <a:gd name="T48" fmla="*/ 12 w 525"/>
                <a:gd name="T49" fmla="*/ 516 h 560"/>
                <a:gd name="T50" fmla="*/ 1 w 525"/>
                <a:gd name="T51" fmla="*/ 514 h 560"/>
                <a:gd name="T52" fmla="*/ 1 w 525"/>
                <a:gd name="T53" fmla="*/ 506 h 560"/>
                <a:gd name="T54" fmla="*/ 12 w 525"/>
                <a:gd name="T55" fmla="*/ 449 h 560"/>
                <a:gd name="T56" fmla="*/ 28 w 525"/>
                <a:gd name="T57" fmla="*/ 387 h 560"/>
                <a:gd name="T58" fmla="*/ 44 w 525"/>
                <a:gd name="T59" fmla="*/ 345 h 560"/>
                <a:gd name="T60" fmla="*/ 63 w 525"/>
                <a:gd name="T61" fmla="*/ 306 h 560"/>
                <a:gd name="T62" fmla="*/ 80 w 525"/>
                <a:gd name="T63" fmla="*/ 283 h 560"/>
                <a:gd name="T64" fmla="*/ 93 w 525"/>
                <a:gd name="T65" fmla="*/ 270 h 560"/>
                <a:gd name="T66" fmla="*/ 113 w 525"/>
                <a:gd name="T67" fmla="*/ 257 h 560"/>
                <a:gd name="T68" fmla="*/ 139 w 525"/>
                <a:gd name="T69" fmla="*/ 244 h 560"/>
                <a:gd name="T70" fmla="*/ 175 w 525"/>
                <a:gd name="T71" fmla="*/ 227 h 560"/>
                <a:gd name="T72" fmla="*/ 209 w 525"/>
                <a:gd name="T73" fmla="*/ 210 h 560"/>
                <a:gd name="T74" fmla="*/ 229 w 525"/>
                <a:gd name="T75" fmla="*/ 197 h 560"/>
                <a:gd name="T76" fmla="*/ 247 w 525"/>
                <a:gd name="T77" fmla="*/ 180 h 560"/>
                <a:gd name="T78" fmla="*/ 263 w 525"/>
                <a:gd name="T79" fmla="*/ 158 h 560"/>
                <a:gd name="T80" fmla="*/ 275 w 525"/>
                <a:gd name="T81" fmla="*/ 130 h 560"/>
                <a:gd name="T82" fmla="*/ 284 w 525"/>
                <a:gd name="T83" fmla="*/ 102 h 560"/>
                <a:gd name="T84" fmla="*/ 289 w 525"/>
                <a:gd name="T85" fmla="*/ 76 h 560"/>
                <a:gd name="T86" fmla="*/ 290 w 525"/>
                <a:gd name="T87" fmla="*/ 52 h 560"/>
                <a:gd name="T88" fmla="*/ 289 w 525"/>
                <a:gd name="T89" fmla="*/ 25 h 560"/>
                <a:gd name="T90" fmla="*/ 286 w 525"/>
                <a:gd name="T91" fmla="*/ 3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5" h="560">
                  <a:moveTo>
                    <a:pt x="285" y="0"/>
                  </a:moveTo>
                  <a:lnTo>
                    <a:pt x="364" y="15"/>
                  </a:lnTo>
                  <a:lnTo>
                    <a:pt x="423" y="26"/>
                  </a:lnTo>
                  <a:lnTo>
                    <a:pt x="466" y="35"/>
                  </a:lnTo>
                  <a:lnTo>
                    <a:pt x="494" y="40"/>
                  </a:lnTo>
                  <a:lnTo>
                    <a:pt x="512" y="43"/>
                  </a:lnTo>
                  <a:lnTo>
                    <a:pt x="521" y="44"/>
                  </a:lnTo>
                  <a:lnTo>
                    <a:pt x="524" y="45"/>
                  </a:lnTo>
                  <a:lnTo>
                    <a:pt x="525" y="45"/>
                  </a:lnTo>
                  <a:lnTo>
                    <a:pt x="524" y="52"/>
                  </a:lnTo>
                  <a:lnTo>
                    <a:pt x="521" y="73"/>
                  </a:lnTo>
                  <a:lnTo>
                    <a:pt x="515" y="104"/>
                  </a:lnTo>
                  <a:lnTo>
                    <a:pt x="508" y="140"/>
                  </a:lnTo>
                  <a:lnTo>
                    <a:pt x="503" y="160"/>
                  </a:lnTo>
                  <a:lnTo>
                    <a:pt x="498" y="179"/>
                  </a:lnTo>
                  <a:lnTo>
                    <a:pt x="491" y="199"/>
                  </a:lnTo>
                  <a:lnTo>
                    <a:pt x="485" y="218"/>
                  </a:lnTo>
                  <a:lnTo>
                    <a:pt x="476" y="236"/>
                  </a:lnTo>
                  <a:lnTo>
                    <a:pt x="468" y="252"/>
                  </a:lnTo>
                  <a:lnTo>
                    <a:pt x="460" y="267"/>
                  </a:lnTo>
                  <a:lnTo>
                    <a:pt x="449" y="280"/>
                  </a:lnTo>
                  <a:lnTo>
                    <a:pt x="439" y="289"/>
                  </a:lnTo>
                  <a:lnTo>
                    <a:pt x="428" y="298"/>
                  </a:lnTo>
                  <a:lnTo>
                    <a:pt x="417" y="304"/>
                  </a:lnTo>
                  <a:lnTo>
                    <a:pt x="407" y="310"/>
                  </a:lnTo>
                  <a:lnTo>
                    <a:pt x="385" y="320"/>
                  </a:lnTo>
                  <a:lnTo>
                    <a:pt x="362" y="328"/>
                  </a:lnTo>
                  <a:lnTo>
                    <a:pt x="340" y="337"/>
                  </a:lnTo>
                  <a:lnTo>
                    <a:pt x="317" y="346"/>
                  </a:lnTo>
                  <a:lnTo>
                    <a:pt x="307" y="353"/>
                  </a:lnTo>
                  <a:lnTo>
                    <a:pt x="295" y="361"/>
                  </a:lnTo>
                  <a:lnTo>
                    <a:pt x="285" y="369"/>
                  </a:lnTo>
                  <a:lnTo>
                    <a:pt x="274" y="380"/>
                  </a:lnTo>
                  <a:lnTo>
                    <a:pt x="265" y="391"/>
                  </a:lnTo>
                  <a:lnTo>
                    <a:pt x="257" y="405"/>
                  </a:lnTo>
                  <a:lnTo>
                    <a:pt x="251" y="419"/>
                  </a:lnTo>
                  <a:lnTo>
                    <a:pt x="246" y="433"/>
                  </a:lnTo>
                  <a:lnTo>
                    <a:pt x="242" y="448"/>
                  </a:lnTo>
                  <a:lnTo>
                    <a:pt x="240" y="463"/>
                  </a:lnTo>
                  <a:lnTo>
                    <a:pt x="237" y="478"/>
                  </a:lnTo>
                  <a:lnTo>
                    <a:pt x="236" y="492"/>
                  </a:lnTo>
                  <a:lnTo>
                    <a:pt x="236" y="519"/>
                  </a:lnTo>
                  <a:lnTo>
                    <a:pt x="237" y="540"/>
                  </a:lnTo>
                  <a:lnTo>
                    <a:pt x="239" y="554"/>
                  </a:lnTo>
                  <a:lnTo>
                    <a:pt x="240" y="560"/>
                  </a:lnTo>
                  <a:lnTo>
                    <a:pt x="161" y="545"/>
                  </a:lnTo>
                  <a:lnTo>
                    <a:pt x="101" y="533"/>
                  </a:lnTo>
                  <a:lnTo>
                    <a:pt x="59" y="526"/>
                  </a:lnTo>
                  <a:lnTo>
                    <a:pt x="30" y="520"/>
                  </a:lnTo>
                  <a:lnTo>
                    <a:pt x="12" y="516"/>
                  </a:lnTo>
                  <a:lnTo>
                    <a:pt x="4" y="515"/>
                  </a:lnTo>
                  <a:lnTo>
                    <a:pt x="1" y="514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5" y="483"/>
                  </a:lnTo>
                  <a:lnTo>
                    <a:pt x="12" y="449"/>
                  </a:lnTo>
                  <a:lnTo>
                    <a:pt x="22" y="408"/>
                  </a:lnTo>
                  <a:lnTo>
                    <a:pt x="28" y="387"/>
                  </a:lnTo>
                  <a:lnTo>
                    <a:pt x="35" y="366"/>
                  </a:lnTo>
                  <a:lnTo>
                    <a:pt x="44" y="345"/>
                  </a:lnTo>
                  <a:lnTo>
                    <a:pt x="52" y="325"/>
                  </a:lnTo>
                  <a:lnTo>
                    <a:pt x="63" y="306"/>
                  </a:lnTo>
                  <a:lnTo>
                    <a:pt x="74" y="290"/>
                  </a:lnTo>
                  <a:lnTo>
                    <a:pt x="80" y="283"/>
                  </a:lnTo>
                  <a:lnTo>
                    <a:pt x="86" y="275"/>
                  </a:lnTo>
                  <a:lnTo>
                    <a:pt x="93" y="270"/>
                  </a:lnTo>
                  <a:lnTo>
                    <a:pt x="100" y="265"/>
                  </a:lnTo>
                  <a:lnTo>
                    <a:pt x="113" y="257"/>
                  </a:lnTo>
                  <a:lnTo>
                    <a:pt x="126" y="250"/>
                  </a:lnTo>
                  <a:lnTo>
                    <a:pt x="139" y="244"/>
                  </a:lnTo>
                  <a:lnTo>
                    <a:pt x="151" y="238"/>
                  </a:lnTo>
                  <a:lnTo>
                    <a:pt x="175" y="227"/>
                  </a:lnTo>
                  <a:lnTo>
                    <a:pt x="197" y="217"/>
                  </a:lnTo>
                  <a:lnTo>
                    <a:pt x="209" y="210"/>
                  </a:lnTo>
                  <a:lnTo>
                    <a:pt x="219" y="204"/>
                  </a:lnTo>
                  <a:lnTo>
                    <a:pt x="229" y="197"/>
                  </a:lnTo>
                  <a:lnTo>
                    <a:pt x="239" y="189"/>
                  </a:lnTo>
                  <a:lnTo>
                    <a:pt x="247" y="180"/>
                  </a:lnTo>
                  <a:lnTo>
                    <a:pt x="255" y="170"/>
                  </a:lnTo>
                  <a:lnTo>
                    <a:pt x="263" y="158"/>
                  </a:lnTo>
                  <a:lnTo>
                    <a:pt x="270" y="145"/>
                  </a:lnTo>
                  <a:lnTo>
                    <a:pt x="275" y="130"/>
                  </a:lnTo>
                  <a:lnTo>
                    <a:pt x="281" y="116"/>
                  </a:lnTo>
                  <a:lnTo>
                    <a:pt x="284" y="102"/>
                  </a:lnTo>
                  <a:lnTo>
                    <a:pt x="287" y="88"/>
                  </a:lnTo>
                  <a:lnTo>
                    <a:pt x="289" y="76"/>
                  </a:lnTo>
                  <a:lnTo>
                    <a:pt x="290" y="64"/>
                  </a:lnTo>
                  <a:lnTo>
                    <a:pt x="290" y="52"/>
                  </a:lnTo>
                  <a:lnTo>
                    <a:pt x="290" y="43"/>
                  </a:lnTo>
                  <a:lnTo>
                    <a:pt x="289" y="25"/>
                  </a:lnTo>
                  <a:lnTo>
                    <a:pt x="287" y="11"/>
                  </a:lnTo>
                  <a:lnTo>
                    <a:pt x="286" y="3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B9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/>
            </a:p>
          </p:txBody>
        </p:sp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9359" y="1650"/>
              <a:ext cx="2026" cy="166"/>
            </a:xfrm>
            <a:custGeom>
              <a:avLst/>
              <a:gdLst>
                <a:gd name="T0" fmla="*/ 139 w 2026"/>
                <a:gd name="T1" fmla="*/ 47 h 166"/>
                <a:gd name="T2" fmla="*/ 140 w 2026"/>
                <a:gd name="T3" fmla="*/ 80 h 166"/>
                <a:gd name="T4" fmla="*/ 152 w 2026"/>
                <a:gd name="T5" fmla="*/ 133 h 166"/>
                <a:gd name="T6" fmla="*/ 185 w 2026"/>
                <a:gd name="T7" fmla="*/ 120 h 166"/>
                <a:gd name="T8" fmla="*/ 114 w 2026"/>
                <a:gd name="T9" fmla="*/ 60 h 166"/>
                <a:gd name="T10" fmla="*/ 120 w 2026"/>
                <a:gd name="T11" fmla="*/ 110 h 166"/>
                <a:gd name="T12" fmla="*/ 239 w 2026"/>
                <a:gd name="T13" fmla="*/ 120 h 166"/>
                <a:gd name="T14" fmla="*/ 350 w 2026"/>
                <a:gd name="T15" fmla="*/ 118 h 166"/>
                <a:gd name="T16" fmla="*/ 322 w 2026"/>
                <a:gd name="T17" fmla="*/ 46 h 166"/>
                <a:gd name="T18" fmla="*/ 319 w 2026"/>
                <a:gd name="T19" fmla="*/ 134 h 166"/>
                <a:gd name="T20" fmla="*/ 330 w 2026"/>
                <a:gd name="T21" fmla="*/ 36 h 166"/>
                <a:gd name="T22" fmla="*/ 397 w 2026"/>
                <a:gd name="T23" fmla="*/ 50 h 166"/>
                <a:gd name="T24" fmla="*/ 448 w 2026"/>
                <a:gd name="T25" fmla="*/ 128 h 166"/>
                <a:gd name="T26" fmla="*/ 436 w 2026"/>
                <a:gd name="T27" fmla="*/ 46 h 166"/>
                <a:gd name="T28" fmla="*/ 409 w 2026"/>
                <a:gd name="T29" fmla="*/ 118 h 166"/>
                <a:gd name="T30" fmla="*/ 626 w 2026"/>
                <a:gd name="T31" fmla="*/ 54 h 166"/>
                <a:gd name="T32" fmla="*/ 630 w 2026"/>
                <a:gd name="T33" fmla="*/ 105 h 166"/>
                <a:gd name="T34" fmla="*/ 619 w 2026"/>
                <a:gd name="T35" fmla="*/ 69 h 166"/>
                <a:gd name="T36" fmla="*/ 545 w 2026"/>
                <a:gd name="T37" fmla="*/ 3 h 166"/>
                <a:gd name="T38" fmla="*/ 731 w 2026"/>
                <a:gd name="T39" fmla="*/ 79 h 166"/>
                <a:gd name="T40" fmla="*/ 682 w 2026"/>
                <a:gd name="T41" fmla="*/ 40 h 166"/>
                <a:gd name="T42" fmla="*/ 717 w 2026"/>
                <a:gd name="T43" fmla="*/ 133 h 166"/>
                <a:gd name="T44" fmla="*/ 682 w 2026"/>
                <a:gd name="T45" fmla="*/ 118 h 166"/>
                <a:gd name="T46" fmla="*/ 801 w 2026"/>
                <a:gd name="T47" fmla="*/ 135 h 166"/>
                <a:gd name="T48" fmla="*/ 811 w 2026"/>
                <a:gd name="T49" fmla="*/ 37 h 166"/>
                <a:gd name="T50" fmla="*/ 828 w 2026"/>
                <a:gd name="T51" fmla="*/ 106 h 166"/>
                <a:gd name="T52" fmla="*/ 780 w 2026"/>
                <a:gd name="T53" fmla="*/ 53 h 166"/>
                <a:gd name="T54" fmla="*/ 918 w 2026"/>
                <a:gd name="T55" fmla="*/ 114 h 166"/>
                <a:gd name="T56" fmla="*/ 864 w 2026"/>
                <a:gd name="T57" fmla="*/ 120 h 166"/>
                <a:gd name="T58" fmla="*/ 957 w 2026"/>
                <a:gd name="T59" fmla="*/ 131 h 166"/>
                <a:gd name="T60" fmla="*/ 1037 w 2026"/>
                <a:gd name="T61" fmla="*/ 113 h 166"/>
                <a:gd name="T62" fmla="*/ 977 w 2026"/>
                <a:gd name="T63" fmla="*/ 44 h 166"/>
                <a:gd name="T64" fmla="*/ 985 w 2026"/>
                <a:gd name="T65" fmla="*/ 121 h 166"/>
                <a:gd name="T66" fmla="*/ 1024 w 2026"/>
                <a:gd name="T67" fmla="*/ 58 h 166"/>
                <a:gd name="T68" fmla="*/ 1094 w 2026"/>
                <a:gd name="T69" fmla="*/ 39 h 166"/>
                <a:gd name="T70" fmla="*/ 1230 w 2026"/>
                <a:gd name="T71" fmla="*/ 61 h 166"/>
                <a:gd name="T72" fmla="*/ 1291 w 2026"/>
                <a:gd name="T73" fmla="*/ 60 h 166"/>
                <a:gd name="T74" fmla="*/ 1213 w 2026"/>
                <a:gd name="T75" fmla="*/ 76 h 166"/>
                <a:gd name="T76" fmla="*/ 1293 w 2026"/>
                <a:gd name="T77" fmla="*/ 108 h 166"/>
                <a:gd name="T78" fmla="*/ 1223 w 2026"/>
                <a:gd name="T79" fmla="*/ 88 h 166"/>
                <a:gd name="T80" fmla="*/ 1434 w 2026"/>
                <a:gd name="T81" fmla="*/ 129 h 166"/>
                <a:gd name="T82" fmla="*/ 1384 w 2026"/>
                <a:gd name="T83" fmla="*/ 54 h 166"/>
                <a:gd name="T84" fmla="*/ 1433 w 2026"/>
                <a:gd name="T85" fmla="*/ 22 h 166"/>
                <a:gd name="T86" fmla="*/ 1369 w 2026"/>
                <a:gd name="T87" fmla="*/ 14 h 166"/>
                <a:gd name="T88" fmla="*/ 1443 w 2026"/>
                <a:gd name="T89" fmla="*/ 93 h 166"/>
                <a:gd name="T90" fmla="*/ 1356 w 2026"/>
                <a:gd name="T91" fmla="*/ 89 h 166"/>
                <a:gd name="T92" fmla="*/ 1571 w 2026"/>
                <a:gd name="T93" fmla="*/ 113 h 166"/>
                <a:gd name="T94" fmla="*/ 1532 w 2026"/>
                <a:gd name="T95" fmla="*/ 49 h 166"/>
                <a:gd name="T96" fmla="*/ 1532 w 2026"/>
                <a:gd name="T97" fmla="*/ 133 h 166"/>
                <a:gd name="T98" fmla="*/ 1556 w 2026"/>
                <a:gd name="T99" fmla="*/ 37 h 166"/>
                <a:gd name="T100" fmla="*/ 1721 w 2026"/>
                <a:gd name="T101" fmla="*/ 46 h 166"/>
                <a:gd name="T102" fmla="*/ 1751 w 2026"/>
                <a:gd name="T103" fmla="*/ 43 h 166"/>
                <a:gd name="T104" fmla="*/ 1692 w 2026"/>
                <a:gd name="T105" fmla="*/ 113 h 166"/>
                <a:gd name="T106" fmla="*/ 1753 w 2026"/>
                <a:gd name="T107" fmla="*/ 110 h 166"/>
                <a:gd name="T108" fmla="*/ 1795 w 2026"/>
                <a:gd name="T109" fmla="*/ 78 h 166"/>
                <a:gd name="T110" fmla="*/ 1859 w 2026"/>
                <a:gd name="T111" fmla="*/ 131 h 166"/>
                <a:gd name="T112" fmla="*/ 1795 w 2026"/>
                <a:gd name="T113" fmla="*/ 55 h 166"/>
                <a:gd name="T114" fmla="*/ 1914 w 2026"/>
                <a:gd name="T115" fmla="*/ 21 h 166"/>
                <a:gd name="T116" fmla="*/ 1925 w 2026"/>
                <a:gd name="T117" fmla="*/ 150 h 166"/>
                <a:gd name="T118" fmla="*/ 2006 w 2026"/>
                <a:gd name="T119" fmla="*/ 56 h 166"/>
                <a:gd name="T120" fmla="*/ 1985 w 2026"/>
                <a:gd name="T121" fmla="*/ 36 h 166"/>
                <a:gd name="T122" fmla="*/ 1974 w 2026"/>
                <a:gd name="T123" fmla="*/ 134 h 166"/>
                <a:gd name="T124" fmla="*/ 1991 w 2026"/>
                <a:gd name="T125" fmla="*/ 12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6" h="166">
                  <a:moveTo>
                    <a:pt x="6" y="14"/>
                  </a:moveTo>
                  <a:lnTo>
                    <a:pt x="84" y="14"/>
                  </a:lnTo>
                  <a:lnTo>
                    <a:pt x="0" y="121"/>
                  </a:lnTo>
                  <a:lnTo>
                    <a:pt x="0" y="131"/>
                  </a:lnTo>
                  <a:lnTo>
                    <a:pt x="100" y="131"/>
                  </a:lnTo>
                  <a:lnTo>
                    <a:pt x="100" y="121"/>
                  </a:lnTo>
                  <a:lnTo>
                    <a:pt x="14" y="121"/>
                  </a:lnTo>
                  <a:lnTo>
                    <a:pt x="98" y="14"/>
                  </a:lnTo>
                  <a:lnTo>
                    <a:pt x="98" y="3"/>
                  </a:lnTo>
                  <a:lnTo>
                    <a:pt x="6" y="3"/>
                  </a:lnTo>
                  <a:lnTo>
                    <a:pt x="6" y="14"/>
                  </a:lnTo>
                  <a:close/>
                  <a:moveTo>
                    <a:pt x="123" y="67"/>
                  </a:moveTo>
                  <a:lnTo>
                    <a:pt x="124" y="62"/>
                  </a:lnTo>
                  <a:lnTo>
                    <a:pt x="125" y="58"/>
                  </a:lnTo>
                  <a:lnTo>
                    <a:pt x="129" y="54"/>
                  </a:lnTo>
                  <a:lnTo>
                    <a:pt x="131" y="50"/>
                  </a:lnTo>
                  <a:lnTo>
                    <a:pt x="135" y="48"/>
                  </a:lnTo>
                  <a:lnTo>
                    <a:pt x="139" y="47"/>
                  </a:lnTo>
                  <a:lnTo>
                    <a:pt x="143" y="46"/>
                  </a:lnTo>
                  <a:lnTo>
                    <a:pt x="149" y="45"/>
                  </a:lnTo>
                  <a:lnTo>
                    <a:pt x="154" y="46"/>
                  </a:lnTo>
                  <a:lnTo>
                    <a:pt x="158" y="46"/>
                  </a:lnTo>
                  <a:lnTo>
                    <a:pt x="162" y="47"/>
                  </a:lnTo>
                  <a:lnTo>
                    <a:pt x="165" y="49"/>
                  </a:lnTo>
                  <a:lnTo>
                    <a:pt x="169" y="51"/>
                  </a:lnTo>
                  <a:lnTo>
                    <a:pt x="171" y="56"/>
                  </a:lnTo>
                  <a:lnTo>
                    <a:pt x="173" y="60"/>
                  </a:lnTo>
                  <a:lnTo>
                    <a:pt x="173" y="64"/>
                  </a:lnTo>
                  <a:lnTo>
                    <a:pt x="173" y="68"/>
                  </a:lnTo>
                  <a:lnTo>
                    <a:pt x="172" y="70"/>
                  </a:lnTo>
                  <a:lnTo>
                    <a:pt x="171" y="73"/>
                  </a:lnTo>
                  <a:lnTo>
                    <a:pt x="169" y="75"/>
                  </a:lnTo>
                  <a:lnTo>
                    <a:pt x="164" y="77"/>
                  </a:lnTo>
                  <a:lnTo>
                    <a:pt x="158" y="77"/>
                  </a:lnTo>
                  <a:lnTo>
                    <a:pt x="150" y="78"/>
                  </a:lnTo>
                  <a:lnTo>
                    <a:pt x="140" y="80"/>
                  </a:lnTo>
                  <a:lnTo>
                    <a:pt x="132" y="81"/>
                  </a:lnTo>
                  <a:lnTo>
                    <a:pt x="124" y="83"/>
                  </a:lnTo>
                  <a:lnTo>
                    <a:pt x="118" y="87"/>
                  </a:lnTo>
                  <a:lnTo>
                    <a:pt x="113" y="91"/>
                  </a:lnTo>
                  <a:lnTo>
                    <a:pt x="111" y="95"/>
                  </a:lnTo>
                  <a:lnTo>
                    <a:pt x="110" y="99"/>
                  </a:lnTo>
                  <a:lnTo>
                    <a:pt x="109" y="103"/>
                  </a:lnTo>
                  <a:lnTo>
                    <a:pt x="109" y="107"/>
                  </a:lnTo>
                  <a:lnTo>
                    <a:pt x="109" y="114"/>
                  </a:lnTo>
                  <a:lnTo>
                    <a:pt x="111" y="119"/>
                  </a:lnTo>
                  <a:lnTo>
                    <a:pt x="114" y="124"/>
                  </a:lnTo>
                  <a:lnTo>
                    <a:pt x="118" y="127"/>
                  </a:lnTo>
                  <a:lnTo>
                    <a:pt x="122" y="130"/>
                  </a:lnTo>
                  <a:lnTo>
                    <a:pt x="127" y="133"/>
                  </a:lnTo>
                  <a:lnTo>
                    <a:pt x="133" y="134"/>
                  </a:lnTo>
                  <a:lnTo>
                    <a:pt x="139" y="135"/>
                  </a:lnTo>
                  <a:lnTo>
                    <a:pt x="145" y="134"/>
                  </a:lnTo>
                  <a:lnTo>
                    <a:pt x="152" y="133"/>
                  </a:lnTo>
                  <a:lnTo>
                    <a:pt x="156" y="131"/>
                  </a:lnTo>
                  <a:lnTo>
                    <a:pt x="160" y="129"/>
                  </a:lnTo>
                  <a:lnTo>
                    <a:pt x="167" y="123"/>
                  </a:lnTo>
                  <a:lnTo>
                    <a:pt x="174" y="116"/>
                  </a:lnTo>
                  <a:lnTo>
                    <a:pt x="174" y="122"/>
                  </a:lnTo>
                  <a:lnTo>
                    <a:pt x="176" y="127"/>
                  </a:lnTo>
                  <a:lnTo>
                    <a:pt x="178" y="129"/>
                  </a:lnTo>
                  <a:lnTo>
                    <a:pt x="180" y="130"/>
                  </a:lnTo>
                  <a:lnTo>
                    <a:pt x="183" y="131"/>
                  </a:lnTo>
                  <a:lnTo>
                    <a:pt x="187" y="131"/>
                  </a:lnTo>
                  <a:lnTo>
                    <a:pt x="191" y="131"/>
                  </a:lnTo>
                  <a:lnTo>
                    <a:pt x="195" y="130"/>
                  </a:lnTo>
                  <a:lnTo>
                    <a:pt x="195" y="121"/>
                  </a:lnTo>
                  <a:lnTo>
                    <a:pt x="193" y="122"/>
                  </a:lnTo>
                  <a:lnTo>
                    <a:pt x="191" y="122"/>
                  </a:lnTo>
                  <a:lnTo>
                    <a:pt x="187" y="122"/>
                  </a:lnTo>
                  <a:lnTo>
                    <a:pt x="185" y="120"/>
                  </a:lnTo>
                  <a:lnTo>
                    <a:pt x="184" y="118"/>
                  </a:lnTo>
                  <a:lnTo>
                    <a:pt x="184" y="116"/>
                  </a:lnTo>
                  <a:lnTo>
                    <a:pt x="184" y="66"/>
                  </a:lnTo>
                  <a:lnTo>
                    <a:pt x="183" y="58"/>
                  </a:lnTo>
                  <a:lnTo>
                    <a:pt x="181" y="50"/>
                  </a:lnTo>
                  <a:lnTo>
                    <a:pt x="178" y="45"/>
                  </a:lnTo>
                  <a:lnTo>
                    <a:pt x="173" y="42"/>
                  </a:lnTo>
                  <a:lnTo>
                    <a:pt x="167" y="39"/>
                  </a:lnTo>
                  <a:lnTo>
                    <a:pt x="162" y="37"/>
                  </a:lnTo>
                  <a:lnTo>
                    <a:pt x="156" y="37"/>
                  </a:lnTo>
                  <a:lnTo>
                    <a:pt x="150" y="36"/>
                  </a:lnTo>
                  <a:lnTo>
                    <a:pt x="142" y="37"/>
                  </a:lnTo>
                  <a:lnTo>
                    <a:pt x="135" y="38"/>
                  </a:lnTo>
                  <a:lnTo>
                    <a:pt x="129" y="40"/>
                  </a:lnTo>
                  <a:lnTo>
                    <a:pt x="123" y="43"/>
                  </a:lnTo>
                  <a:lnTo>
                    <a:pt x="119" y="47"/>
                  </a:lnTo>
                  <a:lnTo>
                    <a:pt x="116" y="54"/>
                  </a:lnTo>
                  <a:lnTo>
                    <a:pt x="114" y="60"/>
                  </a:lnTo>
                  <a:lnTo>
                    <a:pt x="113" y="67"/>
                  </a:lnTo>
                  <a:lnTo>
                    <a:pt x="123" y="67"/>
                  </a:lnTo>
                  <a:close/>
                  <a:moveTo>
                    <a:pt x="173" y="96"/>
                  </a:moveTo>
                  <a:lnTo>
                    <a:pt x="172" y="102"/>
                  </a:lnTo>
                  <a:lnTo>
                    <a:pt x="171" y="108"/>
                  </a:lnTo>
                  <a:lnTo>
                    <a:pt x="167" y="113"/>
                  </a:lnTo>
                  <a:lnTo>
                    <a:pt x="163" y="117"/>
                  </a:lnTo>
                  <a:lnTo>
                    <a:pt x="158" y="120"/>
                  </a:lnTo>
                  <a:lnTo>
                    <a:pt x="153" y="123"/>
                  </a:lnTo>
                  <a:lnTo>
                    <a:pt x="146" y="124"/>
                  </a:lnTo>
                  <a:lnTo>
                    <a:pt x="140" y="125"/>
                  </a:lnTo>
                  <a:lnTo>
                    <a:pt x="137" y="124"/>
                  </a:lnTo>
                  <a:lnTo>
                    <a:pt x="133" y="123"/>
                  </a:lnTo>
                  <a:lnTo>
                    <a:pt x="130" y="122"/>
                  </a:lnTo>
                  <a:lnTo>
                    <a:pt x="126" y="120"/>
                  </a:lnTo>
                  <a:lnTo>
                    <a:pt x="123" y="117"/>
                  </a:lnTo>
                  <a:lnTo>
                    <a:pt x="121" y="114"/>
                  </a:lnTo>
                  <a:lnTo>
                    <a:pt x="120" y="110"/>
                  </a:lnTo>
                  <a:lnTo>
                    <a:pt x="120" y="106"/>
                  </a:lnTo>
                  <a:lnTo>
                    <a:pt x="120" y="103"/>
                  </a:lnTo>
                  <a:lnTo>
                    <a:pt x="121" y="101"/>
                  </a:lnTo>
                  <a:lnTo>
                    <a:pt x="122" y="98"/>
                  </a:lnTo>
                  <a:lnTo>
                    <a:pt x="123" y="96"/>
                  </a:lnTo>
                  <a:lnTo>
                    <a:pt x="129" y="93"/>
                  </a:lnTo>
                  <a:lnTo>
                    <a:pt x="134" y="90"/>
                  </a:lnTo>
                  <a:lnTo>
                    <a:pt x="149" y="87"/>
                  </a:lnTo>
                  <a:lnTo>
                    <a:pt x="163" y="85"/>
                  </a:lnTo>
                  <a:lnTo>
                    <a:pt x="169" y="84"/>
                  </a:lnTo>
                  <a:lnTo>
                    <a:pt x="173" y="81"/>
                  </a:lnTo>
                  <a:lnTo>
                    <a:pt x="173" y="96"/>
                  </a:lnTo>
                  <a:close/>
                  <a:moveTo>
                    <a:pt x="233" y="131"/>
                  </a:moveTo>
                  <a:lnTo>
                    <a:pt x="244" y="131"/>
                  </a:lnTo>
                  <a:lnTo>
                    <a:pt x="279" y="39"/>
                  </a:lnTo>
                  <a:lnTo>
                    <a:pt x="267" y="39"/>
                  </a:lnTo>
                  <a:lnTo>
                    <a:pt x="239" y="120"/>
                  </a:lnTo>
                  <a:lnTo>
                    <a:pt x="238" y="120"/>
                  </a:lnTo>
                  <a:lnTo>
                    <a:pt x="209" y="39"/>
                  </a:lnTo>
                  <a:lnTo>
                    <a:pt x="196" y="39"/>
                  </a:lnTo>
                  <a:lnTo>
                    <a:pt x="233" y="131"/>
                  </a:lnTo>
                  <a:close/>
                  <a:moveTo>
                    <a:pt x="330" y="45"/>
                  </a:moveTo>
                  <a:lnTo>
                    <a:pt x="337" y="46"/>
                  </a:lnTo>
                  <a:lnTo>
                    <a:pt x="343" y="49"/>
                  </a:lnTo>
                  <a:lnTo>
                    <a:pt x="350" y="53"/>
                  </a:lnTo>
                  <a:lnTo>
                    <a:pt x="354" y="58"/>
                  </a:lnTo>
                  <a:lnTo>
                    <a:pt x="357" y="64"/>
                  </a:lnTo>
                  <a:lnTo>
                    <a:pt x="360" y="70"/>
                  </a:lnTo>
                  <a:lnTo>
                    <a:pt x="361" y="78"/>
                  </a:lnTo>
                  <a:lnTo>
                    <a:pt x="362" y="85"/>
                  </a:lnTo>
                  <a:lnTo>
                    <a:pt x="361" y="93"/>
                  </a:lnTo>
                  <a:lnTo>
                    <a:pt x="360" y="100"/>
                  </a:lnTo>
                  <a:lnTo>
                    <a:pt x="357" y="106"/>
                  </a:lnTo>
                  <a:lnTo>
                    <a:pt x="354" y="113"/>
                  </a:lnTo>
                  <a:lnTo>
                    <a:pt x="350" y="118"/>
                  </a:lnTo>
                  <a:lnTo>
                    <a:pt x="343" y="121"/>
                  </a:lnTo>
                  <a:lnTo>
                    <a:pt x="337" y="124"/>
                  </a:lnTo>
                  <a:lnTo>
                    <a:pt x="330" y="125"/>
                  </a:lnTo>
                  <a:lnTo>
                    <a:pt x="322" y="124"/>
                  </a:lnTo>
                  <a:lnTo>
                    <a:pt x="315" y="121"/>
                  </a:lnTo>
                  <a:lnTo>
                    <a:pt x="310" y="118"/>
                  </a:lnTo>
                  <a:lnTo>
                    <a:pt x="305" y="113"/>
                  </a:lnTo>
                  <a:lnTo>
                    <a:pt x="301" y="106"/>
                  </a:lnTo>
                  <a:lnTo>
                    <a:pt x="299" y="100"/>
                  </a:lnTo>
                  <a:lnTo>
                    <a:pt x="297" y="93"/>
                  </a:lnTo>
                  <a:lnTo>
                    <a:pt x="297" y="85"/>
                  </a:lnTo>
                  <a:lnTo>
                    <a:pt x="297" y="78"/>
                  </a:lnTo>
                  <a:lnTo>
                    <a:pt x="299" y="70"/>
                  </a:lnTo>
                  <a:lnTo>
                    <a:pt x="301" y="64"/>
                  </a:lnTo>
                  <a:lnTo>
                    <a:pt x="305" y="58"/>
                  </a:lnTo>
                  <a:lnTo>
                    <a:pt x="310" y="53"/>
                  </a:lnTo>
                  <a:lnTo>
                    <a:pt x="315" y="49"/>
                  </a:lnTo>
                  <a:lnTo>
                    <a:pt x="322" y="46"/>
                  </a:lnTo>
                  <a:lnTo>
                    <a:pt x="330" y="45"/>
                  </a:lnTo>
                  <a:close/>
                  <a:moveTo>
                    <a:pt x="330" y="36"/>
                  </a:moveTo>
                  <a:lnTo>
                    <a:pt x="319" y="37"/>
                  </a:lnTo>
                  <a:lnTo>
                    <a:pt x="311" y="40"/>
                  </a:lnTo>
                  <a:lnTo>
                    <a:pt x="303" y="44"/>
                  </a:lnTo>
                  <a:lnTo>
                    <a:pt x="297" y="50"/>
                  </a:lnTo>
                  <a:lnTo>
                    <a:pt x="292" y="58"/>
                  </a:lnTo>
                  <a:lnTo>
                    <a:pt x="289" y="66"/>
                  </a:lnTo>
                  <a:lnTo>
                    <a:pt x="286" y="76"/>
                  </a:lnTo>
                  <a:lnTo>
                    <a:pt x="285" y="85"/>
                  </a:lnTo>
                  <a:lnTo>
                    <a:pt x="286" y="95"/>
                  </a:lnTo>
                  <a:lnTo>
                    <a:pt x="289" y="104"/>
                  </a:lnTo>
                  <a:lnTo>
                    <a:pt x="292" y="113"/>
                  </a:lnTo>
                  <a:lnTo>
                    <a:pt x="297" y="120"/>
                  </a:lnTo>
                  <a:lnTo>
                    <a:pt x="303" y="126"/>
                  </a:lnTo>
                  <a:lnTo>
                    <a:pt x="311" y="130"/>
                  </a:lnTo>
                  <a:lnTo>
                    <a:pt x="315" y="133"/>
                  </a:lnTo>
                  <a:lnTo>
                    <a:pt x="319" y="134"/>
                  </a:lnTo>
                  <a:lnTo>
                    <a:pt x="324" y="134"/>
                  </a:lnTo>
                  <a:lnTo>
                    <a:pt x="330" y="135"/>
                  </a:lnTo>
                  <a:lnTo>
                    <a:pt x="339" y="134"/>
                  </a:lnTo>
                  <a:lnTo>
                    <a:pt x="349" y="130"/>
                  </a:lnTo>
                  <a:lnTo>
                    <a:pt x="356" y="126"/>
                  </a:lnTo>
                  <a:lnTo>
                    <a:pt x="362" y="120"/>
                  </a:lnTo>
                  <a:lnTo>
                    <a:pt x="366" y="113"/>
                  </a:lnTo>
                  <a:lnTo>
                    <a:pt x="371" y="104"/>
                  </a:lnTo>
                  <a:lnTo>
                    <a:pt x="373" y="95"/>
                  </a:lnTo>
                  <a:lnTo>
                    <a:pt x="374" y="85"/>
                  </a:lnTo>
                  <a:lnTo>
                    <a:pt x="373" y="76"/>
                  </a:lnTo>
                  <a:lnTo>
                    <a:pt x="371" y="66"/>
                  </a:lnTo>
                  <a:lnTo>
                    <a:pt x="366" y="58"/>
                  </a:lnTo>
                  <a:lnTo>
                    <a:pt x="362" y="50"/>
                  </a:lnTo>
                  <a:lnTo>
                    <a:pt x="356" y="44"/>
                  </a:lnTo>
                  <a:lnTo>
                    <a:pt x="349" y="40"/>
                  </a:lnTo>
                  <a:lnTo>
                    <a:pt x="339" y="37"/>
                  </a:lnTo>
                  <a:lnTo>
                    <a:pt x="330" y="36"/>
                  </a:lnTo>
                  <a:close/>
                  <a:moveTo>
                    <a:pt x="472" y="3"/>
                  </a:moveTo>
                  <a:lnTo>
                    <a:pt x="461" y="3"/>
                  </a:lnTo>
                  <a:lnTo>
                    <a:pt x="461" y="57"/>
                  </a:lnTo>
                  <a:lnTo>
                    <a:pt x="460" y="57"/>
                  </a:lnTo>
                  <a:lnTo>
                    <a:pt x="458" y="51"/>
                  </a:lnTo>
                  <a:lnTo>
                    <a:pt x="455" y="47"/>
                  </a:lnTo>
                  <a:lnTo>
                    <a:pt x="452" y="44"/>
                  </a:lnTo>
                  <a:lnTo>
                    <a:pt x="448" y="41"/>
                  </a:lnTo>
                  <a:lnTo>
                    <a:pt x="443" y="39"/>
                  </a:lnTo>
                  <a:lnTo>
                    <a:pt x="438" y="38"/>
                  </a:lnTo>
                  <a:lnTo>
                    <a:pt x="433" y="37"/>
                  </a:lnTo>
                  <a:lnTo>
                    <a:pt x="429" y="36"/>
                  </a:lnTo>
                  <a:lnTo>
                    <a:pt x="423" y="37"/>
                  </a:lnTo>
                  <a:lnTo>
                    <a:pt x="418" y="37"/>
                  </a:lnTo>
                  <a:lnTo>
                    <a:pt x="414" y="38"/>
                  </a:lnTo>
                  <a:lnTo>
                    <a:pt x="410" y="40"/>
                  </a:lnTo>
                  <a:lnTo>
                    <a:pt x="402" y="44"/>
                  </a:lnTo>
                  <a:lnTo>
                    <a:pt x="397" y="50"/>
                  </a:lnTo>
                  <a:lnTo>
                    <a:pt x="392" y="58"/>
                  </a:lnTo>
                  <a:lnTo>
                    <a:pt x="389" y="66"/>
                  </a:lnTo>
                  <a:lnTo>
                    <a:pt x="386" y="76"/>
                  </a:lnTo>
                  <a:lnTo>
                    <a:pt x="386" y="85"/>
                  </a:lnTo>
                  <a:lnTo>
                    <a:pt x="386" y="95"/>
                  </a:lnTo>
                  <a:lnTo>
                    <a:pt x="389" y="104"/>
                  </a:lnTo>
                  <a:lnTo>
                    <a:pt x="392" y="113"/>
                  </a:lnTo>
                  <a:lnTo>
                    <a:pt x="397" y="120"/>
                  </a:lnTo>
                  <a:lnTo>
                    <a:pt x="402" y="126"/>
                  </a:lnTo>
                  <a:lnTo>
                    <a:pt x="410" y="130"/>
                  </a:lnTo>
                  <a:lnTo>
                    <a:pt x="414" y="133"/>
                  </a:lnTo>
                  <a:lnTo>
                    <a:pt x="418" y="134"/>
                  </a:lnTo>
                  <a:lnTo>
                    <a:pt x="423" y="134"/>
                  </a:lnTo>
                  <a:lnTo>
                    <a:pt x="429" y="135"/>
                  </a:lnTo>
                  <a:lnTo>
                    <a:pt x="433" y="134"/>
                  </a:lnTo>
                  <a:lnTo>
                    <a:pt x="438" y="133"/>
                  </a:lnTo>
                  <a:lnTo>
                    <a:pt x="443" y="131"/>
                  </a:lnTo>
                  <a:lnTo>
                    <a:pt x="448" y="128"/>
                  </a:lnTo>
                  <a:lnTo>
                    <a:pt x="452" y="126"/>
                  </a:lnTo>
                  <a:lnTo>
                    <a:pt x="456" y="122"/>
                  </a:lnTo>
                  <a:lnTo>
                    <a:pt x="459" y="119"/>
                  </a:lnTo>
                  <a:lnTo>
                    <a:pt x="461" y="114"/>
                  </a:lnTo>
                  <a:lnTo>
                    <a:pt x="461" y="131"/>
                  </a:lnTo>
                  <a:lnTo>
                    <a:pt x="472" y="131"/>
                  </a:lnTo>
                  <a:lnTo>
                    <a:pt x="472" y="3"/>
                  </a:lnTo>
                  <a:close/>
                  <a:moveTo>
                    <a:pt x="398" y="85"/>
                  </a:moveTo>
                  <a:lnTo>
                    <a:pt x="398" y="78"/>
                  </a:lnTo>
                  <a:lnTo>
                    <a:pt x="399" y="70"/>
                  </a:lnTo>
                  <a:lnTo>
                    <a:pt x="401" y="64"/>
                  </a:lnTo>
                  <a:lnTo>
                    <a:pt x="404" y="58"/>
                  </a:lnTo>
                  <a:lnTo>
                    <a:pt x="409" y="53"/>
                  </a:lnTo>
                  <a:lnTo>
                    <a:pt x="414" y="49"/>
                  </a:lnTo>
                  <a:lnTo>
                    <a:pt x="420" y="46"/>
                  </a:lnTo>
                  <a:lnTo>
                    <a:pt x="429" y="45"/>
                  </a:lnTo>
                  <a:lnTo>
                    <a:pt x="436" y="46"/>
                  </a:lnTo>
                  <a:lnTo>
                    <a:pt x="443" y="49"/>
                  </a:lnTo>
                  <a:lnTo>
                    <a:pt x="449" y="53"/>
                  </a:lnTo>
                  <a:lnTo>
                    <a:pt x="454" y="58"/>
                  </a:lnTo>
                  <a:lnTo>
                    <a:pt x="457" y="64"/>
                  </a:lnTo>
                  <a:lnTo>
                    <a:pt x="459" y="70"/>
                  </a:lnTo>
                  <a:lnTo>
                    <a:pt x="460" y="78"/>
                  </a:lnTo>
                  <a:lnTo>
                    <a:pt x="461" y="85"/>
                  </a:lnTo>
                  <a:lnTo>
                    <a:pt x="460" y="93"/>
                  </a:lnTo>
                  <a:lnTo>
                    <a:pt x="459" y="100"/>
                  </a:lnTo>
                  <a:lnTo>
                    <a:pt x="457" y="106"/>
                  </a:lnTo>
                  <a:lnTo>
                    <a:pt x="454" y="113"/>
                  </a:lnTo>
                  <a:lnTo>
                    <a:pt x="449" y="118"/>
                  </a:lnTo>
                  <a:lnTo>
                    <a:pt x="443" y="121"/>
                  </a:lnTo>
                  <a:lnTo>
                    <a:pt x="436" y="124"/>
                  </a:lnTo>
                  <a:lnTo>
                    <a:pt x="429" y="125"/>
                  </a:lnTo>
                  <a:lnTo>
                    <a:pt x="420" y="124"/>
                  </a:lnTo>
                  <a:lnTo>
                    <a:pt x="414" y="121"/>
                  </a:lnTo>
                  <a:lnTo>
                    <a:pt x="409" y="118"/>
                  </a:lnTo>
                  <a:lnTo>
                    <a:pt x="404" y="113"/>
                  </a:lnTo>
                  <a:lnTo>
                    <a:pt x="401" y="106"/>
                  </a:lnTo>
                  <a:lnTo>
                    <a:pt x="399" y="100"/>
                  </a:lnTo>
                  <a:lnTo>
                    <a:pt x="398" y="93"/>
                  </a:lnTo>
                  <a:lnTo>
                    <a:pt x="398" y="85"/>
                  </a:lnTo>
                  <a:close/>
                  <a:moveTo>
                    <a:pt x="558" y="14"/>
                  </a:moveTo>
                  <a:lnTo>
                    <a:pt x="603" y="14"/>
                  </a:lnTo>
                  <a:lnTo>
                    <a:pt x="611" y="14"/>
                  </a:lnTo>
                  <a:lnTo>
                    <a:pt x="616" y="16"/>
                  </a:lnTo>
                  <a:lnTo>
                    <a:pt x="621" y="18"/>
                  </a:lnTo>
                  <a:lnTo>
                    <a:pt x="624" y="20"/>
                  </a:lnTo>
                  <a:lnTo>
                    <a:pt x="628" y="24"/>
                  </a:lnTo>
                  <a:lnTo>
                    <a:pt x="630" y="28"/>
                  </a:lnTo>
                  <a:lnTo>
                    <a:pt x="631" y="34"/>
                  </a:lnTo>
                  <a:lnTo>
                    <a:pt x="632" y="39"/>
                  </a:lnTo>
                  <a:lnTo>
                    <a:pt x="631" y="45"/>
                  </a:lnTo>
                  <a:lnTo>
                    <a:pt x="630" y="49"/>
                  </a:lnTo>
                  <a:lnTo>
                    <a:pt x="626" y="54"/>
                  </a:lnTo>
                  <a:lnTo>
                    <a:pt x="623" y="58"/>
                  </a:lnTo>
                  <a:lnTo>
                    <a:pt x="619" y="60"/>
                  </a:lnTo>
                  <a:lnTo>
                    <a:pt x="615" y="62"/>
                  </a:lnTo>
                  <a:lnTo>
                    <a:pt x="610" y="64"/>
                  </a:lnTo>
                  <a:lnTo>
                    <a:pt x="603" y="64"/>
                  </a:lnTo>
                  <a:lnTo>
                    <a:pt x="558" y="64"/>
                  </a:lnTo>
                  <a:lnTo>
                    <a:pt x="558" y="14"/>
                  </a:lnTo>
                  <a:close/>
                  <a:moveTo>
                    <a:pt x="545" y="131"/>
                  </a:moveTo>
                  <a:lnTo>
                    <a:pt x="558" y="131"/>
                  </a:lnTo>
                  <a:lnTo>
                    <a:pt x="558" y="75"/>
                  </a:lnTo>
                  <a:lnTo>
                    <a:pt x="604" y="75"/>
                  </a:lnTo>
                  <a:lnTo>
                    <a:pt x="612" y="75"/>
                  </a:lnTo>
                  <a:lnTo>
                    <a:pt x="618" y="78"/>
                  </a:lnTo>
                  <a:lnTo>
                    <a:pt x="622" y="81"/>
                  </a:lnTo>
                  <a:lnTo>
                    <a:pt x="625" y="86"/>
                  </a:lnTo>
                  <a:lnTo>
                    <a:pt x="628" y="91"/>
                  </a:lnTo>
                  <a:lnTo>
                    <a:pt x="629" y="98"/>
                  </a:lnTo>
                  <a:lnTo>
                    <a:pt x="630" y="105"/>
                  </a:lnTo>
                  <a:lnTo>
                    <a:pt x="631" y="111"/>
                  </a:lnTo>
                  <a:lnTo>
                    <a:pt x="631" y="122"/>
                  </a:lnTo>
                  <a:lnTo>
                    <a:pt x="634" y="131"/>
                  </a:lnTo>
                  <a:lnTo>
                    <a:pt x="648" y="131"/>
                  </a:lnTo>
                  <a:lnTo>
                    <a:pt x="645" y="128"/>
                  </a:lnTo>
                  <a:lnTo>
                    <a:pt x="644" y="125"/>
                  </a:lnTo>
                  <a:lnTo>
                    <a:pt x="643" y="121"/>
                  </a:lnTo>
                  <a:lnTo>
                    <a:pt x="642" y="116"/>
                  </a:lnTo>
                  <a:lnTo>
                    <a:pt x="641" y="106"/>
                  </a:lnTo>
                  <a:lnTo>
                    <a:pt x="641" y="99"/>
                  </a:lnTo>
                  <a:lnTo>
                    <a:pt x="640" y="94"/>
                  </a:lnTo>
                  <a:lnTo>
                    <a:pt x="640" y="88"/>
                  </a:lnTo>
                  <a:lnTo>
                    <a:pt x="638" y="83"/>
                  </a:lnTo>
                  <a:lnTo>
                    <a:pt x="636" y="79"/>
                  </a:lnTo>
                  <a:lnTo>
                    <a:pt x="633" y="76"/>
                  </a:lnTo>
                  <a:lnTo>
                    <a:pt x="630" y="73"/>
                  </a:lnTo>
                  <a:lnTo>
                    <a:pt x="624" y="71"/>
                  </a:lnTo>
                  <a:lnTo>
                    <a:pt x="619" y="69"/>
                  </a:lnTo>
                  <a:lnTo>
                    <a:pt x="624" y="67"/>
                  </a:lnTo>
                  <a:lnTo>
                    <a:pt x="630" y="65"/>
                  </a:lnTo>
                  <a:lnTo>
                    <a:pt x="634" y="62"/>
                  </a:lnTo>
                  <a:lnTo>
                    <a:pt x="637" y="58"/>
                  </a:lnTo>
                  <a:lnTo>
                    <a:pt x="640" y="54"/>
                  </a:lnTo>
                  <a:lnTo>
                    <a:pt x="642" y="48"/>
                  </a:lnTo>
                  <a:lnTo>
                    <a:pt x="643" y="42"/>
                  </a:lnTo>
                  <a:lnTo>
                    <a:pt x="643" y="37"/>
                  </a:lnTo>
                  <a:lnTo>
                    <a:pt x="643" y="28"/>
                  </a:lnTo>
                  <a:lnTo>
                    <a:pt x="640" y="22"/>
                  </a:lnTo>
                  <a:lnTo>
                    <a:pt x="637" y="16"/>
                  </a:lnTo>
                  <a:lnTo>
                    <a:pt x="632" y="12"/>
                  </a:lnTo>
                  <a:lnTo>
                    <a:pt x="626" y="7"/>
                  </a:lnTo>
                  <a:lnTo>
                    <a:pt x="620" y="5"/>
                  </a:lnTo>
                  <a:lnTo>
                    <a:pt x="613" y="3"/>
                  </a:lnTo>
                  <a:lnTo>
                    <a:pt x="604" y="3"/>
                  </a:lnTo>
                  <a:lnTo>
                    <a:pt x="545" y="3"/>
                  </a:lnTo>
                  <a:lnTo>
                    <a:pt x="545" y="131"/>
                  </a:lnTo>
                  <a:close/>
                  <a:moveTo>
                    <a:pt x="671" y="79"/>
                  </a:moveTo>
                  <a:lnTo>
                    <a:pt x="672" y="73"/>
                  </a:lnTo>
                  <a:lnTo>
                    <a:pt x="674" y="66"/>
                  </a:lnTo>
                  <a:lnTo>
                    <a:pt x="676" y="61"/>
                  </a:lnTo>
                  <a:lnTo>
                    <a:pt x="679" y="56"/>
                  </a:lnTo>
                  <a:lnTo>
                    <a:pt x="683" y="51"/>
                  </a:lnTo>
                  <a:lnTo>
                    <a:pt x="689" y="48"/>
                  </a:lnTo>
                  <a:lnTo>
                    <a:pt x="694" y="46"/>
                  </a:lnTo>
                  <a:lnTo>
                    <a:pt x="701" y="45"/>
                  </a:lnTo>
                  <a:lnTo>
                    <a:pt x="708" y="46"/>
                  </a:lnTo>
                  <a:lnTo>
                    <a:pt x="713" y="48"/>
                  </a:lnTo>
                  <a:lnTo>
                    <a:pt x="718" y="51"/>
                  </a:lnTo>
                  <a:lnTo>
                    <a:pt x="722" y="56"/>
                  </a:lnTo>
                  <a:lnTo>
                    <a:pt x="725" y="61"/>
                  </a:lnTo>
                  <a:lnTo>
                    <a:pt x="729" y="66"/>
                  </a:lnTo>
                  <a:lnTo>
                    <a:pt x="730" y="73"/>
                  </a:lnTo>
                  <a:lnTo>
                    <a:pt x="731" y="79"/>
                  </a:lnTo>
                  <a:lnTo>
                    <a:pt x="671" y="79"/>
                  </a:lnTo>
                  <a:close/>
                  <a:moveTo>
                    <a:pt x="742" y="88"/>
                  </a:moveTo>
                  <a:lnTo>
                    <a:pt x="741" y="79"/>
                  </a:lnTo>
                  <a:lnTo>
                    <a:pt x="740" y="69"/>
                  </a:lnTo>
                  <a:lnTo>
                    <a:pt x="737" y="60"/>
                  </a:lnTo>
                  <a:lnTo>
                    <a:pt x="733" y="53"/>
                  </a:lnTo>
                  <a:lnTo>
                    <a:pt x="731" y="48"/>
                  </a:lnTo>
                  <a:lnTo>
                    <a:pt x="728" y="45"/>
                  </a:lnTo>
                  <a:lnTo>
                    <a:pt x="723" y="43"/>
                  </a:lnTo>
                  <a:lnTo>
                    <a:pt x="720" y="41"/>
                  </a:lnTo>
                  <a:lnTo>
                    <a:pt x="716" y="39"/>
                  </a:lnTo>
                  <a:lnTo>
                    <a:pt x="712" y="37"/>
                  </a:lnTo>
                  <a:lnTo>
                    <a:pt x="707" y="37"/>
                  </a:lnTo>
                  <a:lnTo>
                    <a:pt x="701" y="36"/>
                  </a:lnTo>
                  <a:lnTo>
                    <a:pt x="696" y="37"/>
                  </a:lnTo>
                  <a:lnTo>
                    <a:pt x="691" y="37"/>
                  </a:lnTo>
                  <a:lnTo>
                    <a:pt x="686" y="39"/>
                  </a:lnTo>
                  <a:lnTo>
                    <a:pt x="682" y="40"/>
                  </a:lnTo>
                  <a:lnTo>
                    <a:pt x="675" y="45"/>
                  </a:lnTo>
                  <a:lnTo>
                    <a:pt x="669" y="51"/>
                  </a:lnTo>
                  <a:lnTo>
                    <a:pt x="664" y="59"/>
                  </a:lnTo>
                  <a:lnTo>
                    <a:pt x="661" y="67"/>
                  </a:lnTo>
                  <a:lnTo>
                    <a:pt x="659" y="76"/>
                  </a:lnTo>
                  <a:lnTo>
                    <a:pt x="659" y="85"/>
                  </a:lnTo>
                  <a:lnTo>
                    <a:pt x="659" y="95"/>
                  </a:lnTo>
                  <a:lnTo>
                    <a:pt x="661" y="104"/>
                  </a:lnTo>
                  <a:lnTo>
                    <a:pt x="664" y="113"/>
                  </a:lnTo>
                  <a:lnTo>
                    <a:pt x="669" y="120"/>
                  </a:lnTo>
                  <a:lnTo>
                    <a:pt x="675" y="126"/>
                  </a:lnTo>
                  <a:lnTo>
                    <a:pt x="682" y="130"/>
                  </a:lnTo>
                  <a:lnTo>
                    <a:pt x="686" y="133"/>
                  </a:lnTo>
                  <a:lnTo>
                    <a:pt x="691" y="134"/>
                  </a:lnTo>
                  <a:lnTo>
                    <a:pt x="696" y="134"/>
                  </a:lnTo>
                  <a:lnTo>
                    <a:pt x="701" y="135"/>
                  </a:lnTo>
                  <a:lnTo>
                    <a:pt x="710" y="134"/>
                  </a:lnTo>
                  <a:lnTo>
                    <a:pt x="717" y="133"/>
                  </a:lnTo>
                  <a:lnTo>
                    <a:pt x="723" y="129"/>
                  </a:lnTo>
                  <a:lnTo>
                    <a:pt x="729" y="125"/>
                  </a:lnTo>
                  <a:lnTo>
                    <a:pt x="733" y="121"/>
                  </a:lnTo>
                  <a:lnTo>
                    <a:pt x="736" y="115"/>
                  </a:lnTo>
                  <a:lnTo>
                    <a:pt x="739" y="108"/>
                  </a:lnTo>
                  <a:lnTo>
                    <a:pt x="741" y="101"/>
                  </a:lnTo>
                  <a:lnTo>
                    <a:pt x="730" y="101"/>
                  </a:lnTo>
                  <a:lnTo>
                    <a:pt x="729" y="106"/>
                  </a:lnTo>
                  <a:lnTo>
                    <a:pt x="727" y="110"/>
                  </a:lnTo>
                  <a:lnTo>
                    <a:pt x="723" y="115"/>
                  </a:lnTo>
                  <a:lnTo>
                    <a:pt x="720" y="118"/>
                  </a:lnTo>
                  <a:lnTo>
                    <a:pt x="717" y="121"/>
                  </a:lnTo>
                  <a:lnTo>
                    <a:pt x="712" y="123"/>
                  </a:lnTo>
                  <a:lnTo>
                    <a:pt x="707" y="124"/>
                  </a:lnTo>
                  <a:lnTo>
                    <a:pt x="701" y="125"/>
                  </a:lnTo>
                  <a:lnTo>
                    <a:pt x="694" y="124"/>
                  </a:lnTo>
                  <a:lnTo>
                    <a:pt x="688" y="121"/>
                  </a:lnTo>
                  <a:lnTo>
                    <a:pt x="682" y="118"/>
                  </a:lnTo>
                  <a:lnTo>
                    <a:pt x="678" y="113"/>
                  </a:lnTo>
                  <a:lnTo>
                    <a:pt x="674" y="107"/>
                  </a:lnTo>
                  <a:lnTo>
                    <a:pt x="672" y="101"/>
                  </a:lnTo>
                  <a:lnTo>
                    <a:pt x="671" y="95"/>
                  </a:lnTo>
                  <a:lnTo>
                    <a:pt x="671" y="88"/>
                  </a:lnTo>
                  <a:lnTo>
                    <a:pt x="742" y="88"/>
                  </a:lnTo>
                  <a:close/>
                  <a:moveTo>
                    <a:pt x="757" y="166"/>
                  </a:moveTo>
                  <a:lnTo>
                    <a:pt x="769" y="166"/>
                  </a:lnTo>
                  <a:lnTo>
                    <a:pt x="769" y="114"/>
                  </a:lnTo>
                  <a:lnTo>
                    <a:pt x="771" y="119"/>
                  </a:lnTo>
                  <a:lnTo>
                    <a:pt x="774" y="123"/>
                  </a:lnTo>
                  <a:lnTo>
                    <a:pt x="778" y="126"/>
                  </a:lnTo>
                  <a:lnTo>
                    <a:pt x="781" y="129"/>
                  </a:lnTo>
                  <a:lnTo>
                    <a:pt x="787" y="131"/>
                  </a:lnTo>
                  <a:lnTo>
                    <a:pt x="791" y="133"/>
                  </a:lnTo>
                  <a:lnTo>
                    <a:pt x="796" y="134"/>
                  </a:lnTo>
                  <a:lnTo>
                    <a:pt x="801" y="135"/>
                  </a:lnTo>
                  <a:lnTo>
                    <a:pt x="807" y="134"/>
                  </a:lnTo>
                  <a:lnTo>
                    <a:pt x="811" y="134"/>
                  </a:lnTo>
                  <a:lnTo>
                    <a:pt x="815" y="133"/>
                  </a:lnTo>
                  <a:lnTo>
                    <a:pt x="819" y="130"/>
                  </a:lnTo>
                  <a:lnTo>
                    <a:pt x="827" y="126"/>
                  </a:lnTo>
                  <a:lnTo>
                    <a:pt x="833" y="120"/>
                  </a:lnTo>
                  <a:lnTo>
                    <a:pt x="837" y="113"/>
                  </a:lnTo>
                  <a:lnTo>
                    <a:pt x="840" y="104"/>
                  </a:lnTo>
                  <a:lnTo>
                    <a:pt x="842" y="95"/>
                  </a:lnTo>
                  <a:lnTo>
                    <a:pt x="843" y="85"/>
                  </a:lnTo>
                  <a:lnTo>
                    <a:pt x="842" y="76"/>
                  </a:lnTo>
                  <a:lnTo>
                    <a:pt x="840" y="66"/>
                  </a:lnTo>
                  <a:lnTo>
                    <a:pt x="837" y="58"/>
                  </a:lnTo>
                  <a:lnTo>
                    <a:pt x="833" y="50"/>
                  </a:lnTo>
                  <a:lnTo>
                    <a:pt x="827" y="44"/>
                  </a:lnTo>
                  <a:lnTo>
                    <a:pt x="819" y="40"/>
                  </a:lnTo>
                  <a:lnTo>
                    <a:pt x="815" y="38"/>
                  </a:lnTo>
                  <a:lnTo>
                    <a:pt x="811" y="37"/>
                  </a:lnTo>
                  <a:lnTo>
                    <a:pt x="807" y="37"/>
                  </a:lnTo>
                  <a:lnTo>
                    <a:pt x="801" y="36"/>
                  </a:lnTo>
                  <a:lnTo>
                    <a:pt x="796" y="37"/>
                  </a:lnTo>
                  <a:lnTo>
                    <a:pt x="791" y="38"/>
                  </a:lnTo>
                  <a:lnTo>
                    <a:pt x="785" y="39"/>
                  </a:lnTo>
                  <a:lnTo>
                    <a:pt x="781" y="41"/>
                  </a:lnTo>
                  <a:lnTo>
                    <a:pt x="777" y="44"/>
                  </a:lnTo>
                  <a:lnTo>
                    <a:pt x="773" y="47"/>
                  </a:lnTo>
                  <a:lnTo>
                    <a:pt x="771" y="51"/>
                  </a:lnTo>
                  <a:lnTo>
                    <a:pt x="768" y="57"/>
                  </a:lnTo>
                  <a:lnTo>
                    <a:pt x="768" y="39"/>
                  </a:lnTo>
                  <a:lnTo>
                    <a:pt x="757" y="39"/>
                  </a:lnTo>
                  <a:lnTo>
                    <a:pt x="757" y="166"/>
                  </a:lnTo>
                  <a:close/>
                  <a:moveTo>
                    <a:pt x="832" y="85"/>
                  </a:moveTo>
                  <a:lnTo>
                    <a:pt x="831" y="93"/>
                  </a:lnTo>
                  <a:lnTo>
                    <a:pt x="830" y="100"/>
                  </a:lnTo>
                  <a:lnTo>
                    <a:pt x="828" y="106"/>
                  </a:lnTo>
                  <a:lnTo>
                    <a:pt x="824" y="113"/>
                  </a:lnTo>
                  <a:lnTo>
                    <a:pt x="820" y="118"/>
                  </a:lnTo>
                  <a:lnTo>
                    <a:pt x="815" y="121"/>
                  </a:lnTo>
                  <a:lnTo>
                    <a:pt x="809" y="124"/>
                  </a:lnTo>
                  <a:lnTo>
                    <a:pt x="801" y="125"/>
                  </a:lnTo>
                  <a:lnTo>
                    <a:pt x="793" y="124"/>
                  </a:lnTo>
                  <a:lnTo>
                    <a:pt x="785" y="121"/>
                  </a:lnTo>
                  <a:lnTo>
                    <a:pt x="780" y="118"/>
                  </a:lnTo>
                  <a:lnTo>
                    <a:pt x="776" y="113"/>
                  </a:lnTo>
                  <a:lnTo>
                    <a:pt x="773" y="106"/>
                  </a:lnTo>
                  <a:lnTo>
                    <a:pt x="771" y="100"/>
                  </a:lnTo>
                  <a:lnTo>
                    <a:pt x="769" y="93"/>
                  </a:lnTo>
                  <a:lnTo>
                    <a:pt x="769" y="85"/>
                  </a:lnTo>
                  <a:lnTo>
                    <a:pt x="769" y="78"/>
                  </a:lnTo>
                  <a:lnTo>
                    <a:pt x="770" y="70"/>
                  </a:lnTo>
                  <a:lnTo>
                    <a:pt x="772" y="63"/>
                  </a:lnTo>
                  <a:lnTo>
                    <a:pt x="775" y="58"/>
                  </a:lnTo>
                  <a:lnTo>
                    <a:pt x="780" y="53"/>
                  </a:lnTo>
                  <a:lnTo>
                    <a:pt x="785" y="48"/>
                  </a:lnTo>
                  <a:lnTo>
                    <a:pt x="793" y="46"/>
                  </a:lnTo>
                  <a:lnTo>
                    <a:pt x="801" y="45"/>
                  </a:lnTo>
                  <a:lnTo>
                    <a:pt x="809" y="46"/>
                  </a:lnTo>
                  <a:lnTo>
                    <a:pt x="815" y="49"/>
                  </a:lnTo>
                  <a:lnTo>
                    <a:pt x="820" y="53"/>
                  </a:lnTo>
                  <a:lnTo>
                    <a:pt x="824" y="58"/>
                  </a:lnTo>
                  <a:lnTo>
                    <a:pt x="828" y="64"/>
                  </a:lnTo>
                  <a:lnTo>
                    <a:pt x="830" y="70"/>
                  </a:lnTo>
                  <a:lnTo>
                    <a:pt x="831" y="78"/>
                  </a:lnTo>
                  <a:lnTo>
                    <a:pt x="832" y="85"/>
                  </a:lnTo>
                  <a:close/>
                  <a:moveTo>
                    <a:pt x="936" y="39"/>
                  </a:moveTo>
                  <a:lnTo>
                    <a:pt x="924" y="39"/>
                  </a:lnTo>
                  <a:lnTo>
                    <a:pt x="924" y="87"/>
                  </a:lnTo>
                  <a:lnTo>
                    <a:pt x="924" y="95"/>
                  </a:lnTo>
                  <a:lnTo>
                    <a:pt x="922" y="101"/>
                  </a:lnTo>
                  <a:lnTo>
                    <a:pt x="920" y="107"/>
                  </a:lnTo>
                  <a:lnTo>
                    <a:pt x="918" y="114"/>
                  </a:lnTo>
                  <a:lnTo>
                    <a:pt x="914" y="118"/>
                  </a:lnTo>
                  <a:lnTo>
                    <a:pt x="909" y="122"/>
                  </a:lnTo>
                  <a:lnTo>
                    <a:pt x="903" y="124"/>
                  </a:lnTo>
                  <a:lnTo>
                    <a:pt x="896" y="125"/>
                  </a:lnTo>
                  <a:lnTo>
                    <a:pt x="891" y="124"/>
                  </a:lnTo>
                  <a:lnTo>
                    <a:pt x="885" y="123"/>
                  </a:lnTo>
                  <a:lnTo>
                    <a:pt x="881" y="121"/>
                  </a:lnTo>
                  <a:lnTo>
                    <a:pt x="877" y="118"/>
                  </a:lnTo>
                  <a:lnTo>
                    <a:pt x="875" y="115"/>
                  </a:lnTo>
                  <a:lnTo>
                    <a:pt x="873" y="110"/>
                  </a:lnTo>
                  <a:lnTo>
                    <a:pt x="872" y="105"/>
                  </a:lnTo>
                  <a:lnTo>
                    <a:pt x="872" y="99"/>
                  </a:lnTo>
                  <a:lnTo>
                    <a:pt x="872" y="39"/>
                  </a:lnTo>
                  <a:lnTo>
                    <a:pt x="860" y="39"/>
                  </a:lnTo>
                  <a:lnTo>
                    <a:pt x="860" y="99"/>
                  </a:lnTo>
                  <a:lnTo>
                    <a:pt x="861" y="107"/>
                  </a:lnTo>
                  <a:lnTo>
                    <a:pt x="862" y="114"/>
                  </a:lnTo>
                  <a:lnTo>
                    <a:pt x="864" y="120"/>
                  </a:lnTo>
                  <a:lnTo>
                    <a:pt x="868" y="125"/>
                  </a:lnTo>
                  <a:lnTo>
                    <a:pt x="872" y="129"/>
                  </a:lnTo>
                  <a:lnTo>
                    <a:pt x="878" y="131"/>
                  </a:lnTo>
                  <a:lnTo>
                    <a:pt x="884" y="134"/>
                  </a:lnTo>
                  <a:lnTo>
                    <a:pt x="893" y="135"/>
                  </a:lnTo>
                  <a:lnTo>
                    <a:pt x="898" y="134"/>
                  </a:lnTo>
                  <a:lnTo>
                    <a:pt x="903" y="133"/>
                  </a:lnTo>
                  <a:lnTo>
                    <a:pt x="908" y="131"/>
                  </a:lnTo>
                  <a:lnTo>
                    <a:pt x="912" y="129"/>
                  </a:lnTo>
                  <a:lnTo>
                    <a:pt x="916" y="126"/>
                  </a:lnTo>
                  <a:lnTo>
                    <a:pt x="919" y="123"/>
                  </a:lnTo>
                  <a:lnTo>
                    <a:pt x="922" y="119"/>
                  </a:lnTo>
                  <a:lnTo>
                    <a:pt x="924" y="115"/>
                  </a:lnTo>
                  <a:lnTo>
                    <a:pt x="925" y="115"/>
                  </a:lnTo>
                  <a:lnTo>
                    <a:pt x="925" y="131"/>
                  </a:lnTo>
                  <a:lnTo>
                    <a:pt x="936" y="131"/>
                  </a:lnTo>
                  <a:lnTo>
                    <a:pt x="936" y="39"/>
                  </a:lnTo>
                  <a:close/>
                  <a:moveTo>
                    <a:pt x="957" y="131"/>
                  </a:moveTo>
                  <a:lnTo>
                    <a:pt x="968" y="131"/>
                  </a:lnTo>
                  <a:lnTo>
                    <a:pt x="968" y="114"/>
                  </a:lnTo>
                  <a:lnTo>
                    <a:pt x="971" y="119"/>
                  </a:lnTo>
                  <a:lnTo>
                    <a:pt x="973" y="122"/>
                  </a:lnTo>
                  <a:lnTo>
                    <a:pt x="977" y="126"/>
                  </a:lnTo>
                  <a:lnTo>
                    <a:pt x="981" y="129"/>
                  </a:lnTo>
                  <a:lnTo>
                    <a:pt x="985" y="131"/>
                  </a:lnTo>
                  <a:lnTo>
                    <a:pt x="991" y="133"/>
                  </a:lnTo>
                  <a:lnTo>
                    <a:pt x="996" y="134"/>
                  </a:lnTo>
                  <a:lnTo>
                    <a:pt x="1001" y="135"/>
                  </a:lnTo>
                  <a:lnTo>
                    <a:pt x="1007" y="134"/>
                  </a:lnTo>
                  <a:lnTo>
                    <a:pt x="1011" y="134"/>
                  </a:lnTo>
                  <a:lnTo>
                    <a:pt x="1015" y="133"/>
                  </a:lnTo>
                  <a:lnTo>
                    <a:pt x="1019" y="130"/>
                  </a:lnTo>
                  <a:lnTo>
                    <a:pt x="1027" y="126"/>
                  </a:lnTo>
                  <a:lnTo>
                    <a:pt x="1033" y="120"/>
                  </a:lnTo>
                  <a:lnTo>
                    <a:pt x="1037" y="113"/>
                  </a:lnTo>
                  <a:lnTo>
                    <a:pt x="1040" y="104"/>
                  </a:lnTo>
                  <a:lnTo>
                    <a:pt x="1042" y="95"/>
                  </a:lnTo>
                  <a:lnTo>
                    <a:pt x="1042" y="85"/>
                  </a:lnTo>
                  <a:lnTo>
                    <a:pt x="1042" y="76"/>
                  </a:lnTo>
                  <a:lnTo>
                    <a:pt x="1040" y="66"/>
                  </a:lnTo>
                  <a:lnTo>
                    <a:pt x="1037" y="58"/>
                  </a:lnTo>
                  <a:lnTo>
                    <a:pt x="1033" y="50"/>
                  </a:lnTo>
                  <a:lnTo>
                    <a:pt x="1027" y="44"/>
                  </a:lnTo>
                  <a:lnTo>
                    <a:pt x="1019" y="40"/>
                  </a:lnTo>
                  <a:lnTo>
                    <a:pt x="1015" y="38"/>
                  </a:lnTo>
                  <a:lnTo>
                    <a:pt x="1011" y="37"/>
                  </a:lnTo>
                  <a:lnTo>
                    <a:pt x="1007" y="37"/>
                  </a:lnTo>
                  <a:lnTo>
                    <a:pt x="1001" y="36"/>
                  </a:lnTo>
                  <a:lnTo>
                    <a:pt x="996" y="37"/>
                  </a:lnTo>
                  <a:lnTo>
                    <a:pt x="991" y="38"/>
                  </a:lnTo>
                  <a:lnTo>
                    <a:pt x="987" y="39"/>
                  </a:lnTo>
                  <a:lnTo>
                    <a:pt x="981" y="41"/>
                  </a:lnTo>
                  <a:lnTo>
                    <a:pt x="977" y="44"/>
                  </a:lnTo>
                  <a:lnTo>
                    <a:pt x="974" y="47"/>
                  </a:lnTo>
                  <a:lnTo>
                    <a:pt x="971" y="51"/>
                  </a:lnTo>
                  <a:lnTo>
                    <a:pt x="969" y="57"/>
                  </a:lnTo>
                  <a:lnTo>
                    <a:pt x="969" y="3"/>
                  </a:lnTo>
                  <a:lnTo>
                    <a:pt x="957" y="3"/>
                  </a:lnTo>
                  <a:lnTo>
                    <a:pt x="957" y="131"/>
                  </a:lnTo>
                  <a:close/>
                  <a:moveTo>
                    <a:pt x="1032" y="85"/>
                  </a:moveTo>
                  <a:lnTo>
                    <a:pt x="1031" y="93"/>
                  </a:lnTo>
                  <a:lnTo>
                    <a:pt x="1030" y="100"/>
                  </a:lnTo>
                  <a:lnTo>
                    <a:pt x="1028" y="106"/>
                  </a:lnTo>
                  <a:lnTo>
                    <a:pt x="1024" y="113"/>
                  </a:lnTo>
                  <a:lnTo>
                    <a:pt x="1020" y="118"/>
                  </a:lnTo>
                  <a:lnTo>
                    <a:pt x="1015" y="121"/>
                  </a:lnTo>
                  <a:lnTo>
                    <a:pt x="1009" y="124"/>
                  </a:lnTo>
                  <a:lnTo>
                    <a:pt x="1001" y="125"/>
                  </a:lnTo>
                  <a:lnTo>
                    <a:pt x="993" y="124"/>
                  </a:lnTo>
                  <a:lnTo>
                    <a:pt x="985" y="121"/>
                  </a:lnTo>
                  <a:lnTo>
                    <a:pt x="980" y="118"/>
                  </a:lnTo>
                  <a:lnTo>
                    <a:pt x="976" y="113"/>
                  </a:lnTo>
                  <a:lnTo>
                    <a:pt x="973" y="106"/>
                  </a:lnTo>
                  <a:lnTo>
                    <a:pt x="971" y="100"/>
                  </a:lnTo>
                  <a:lnTo>
                    <a:pt x="969" y="93"/>
                  </a:lnTo>
                  <a:lnTo>
                    <a:pt x="969" y="85"/>
                  </a:lnTo>
                  <a:lnTo>
                    <a:pt x="969" y="78"/>
                  </a:lnTo>
                  <a:lnTo>
                    <a:pt x="971" y="70"/>
                  </a:lnTo>
                  <a:lnTo>
                    <a:pt x="973" y="64"/>
                  </a:lnTo>
                  <a:lnTo>
                    <a:pt x="976" y="58"/>
                  </a:lnTo>
                  <a:lnTo>
                    <a:pt x="980" y="53"/>
                  </a:lnTo>
                  <a:lnTo>
                    <a:pt x="985" y="49"/>
                  </a:lnTo>
                  <a:lnTo>
                    <a:pt x="993" y="46"/>
                  </a:lnTo>
                  <a:lnTo>
                    <a:pt x="1001" y="45"/>
                  </a:lnTo>
                  <a:lnTo>
                    <a:pt x="1009" y="46"/>
                  </a:lnTo>
                  <a:lnTo>
                    <a:pt x="1015" y="49"/>
                  </a:lnTo>
                  <a:lnTo>
                    <a:pt x="1020" y="53"/>
                  </a:lnTo>
                  <a:lnTo>
                    <a:pt x="1024" y="58"/>
                  </a:lnTo>
                  <a:lnTo>
                    <a:pt x="1028" y="64"/>
                  </a:lnTo>
                  <a:lnTo>
                    <a:pt x="1030" y="70"/>
                  </a:lnTo>
                  <a:lnTo>
                    <a:pt x="1031" y="78"/>
                  </a:lnTo>
                  <a:lnTo>
                    <a:pt x="1032" y="85"/>
                  </a:lnTo>
                  <a:close/>
                  <a:moveTo>
                    <a:pt x="1060" y="131"/>
                  </a:moveTo>
                  <a:lnTo>
                    <a:pt x="1072" y="131"/>
                  </a:lnTo>
                  <a:lnTo>
                    <a:pt x="1072" y="3"/>
                  </a:lnTo>
                  <a:lnTo>
                    <a:pt x="1060" y="3"/>
                  </a:lnTo>
                  <a:lnTo>
                    <a:pt x="1060" y="131"/>
                  </a:lnTo>
                  <a:close/>
                  <a:moveTo>
                    <a:pt x="1094" y="21"/>
                  </a:moveTo>
                  <a:lnTo>
                    <a:pt x="1105" y="21"/>
                  </a:lnTo>
                  <a:lnTo>
                    <a:pt x="1105" y="3"/>
                  </a:lnTo>
                  <a:lnTo>
                    <a:pt x="1094" y="3"/>
                  </a:lnTo>
                  <a:lnTo>
                    <a:pt x="1094" y="21"/>
                  </a:lnTo>
                  <a:close/>
                  <a:moveTo>
                    <a:pt x="1094" y="131"/>
                  </a:moveTo>
                  <a:lnTo>
                    <a:pt x="1105" y="131"/>
                  </a:lnTo>
                  <a:lnTo>
                    <a:pt x="1105" y="39"/>
                  </a:lnTo>
                  <a:lnTo>
                    <a:pt x="1094" y="39"/>
                  </a:lnTo>
                  <a:lnTo>
                    <a:pt x="1094" y="131"/>
                  </a:lnTo>
                  <a:close/>
                  <a:moveTo>
                    <a:pt x="1128" y="131"/>
                  </a:moveTo>
                  <a:lnTo>
                    <a:pt x="1138" y="131"/>
                  </a:lnTo>
                  <a:lnTo>
                    <a:pt x="1138" y="97"/>
                  </a:lnTo>
                  <a:lnTo>
                    <a:pt x="1157" y="81"/>
                  </a:lnTo>
                  <a:lnTo>
                    <a:pt x="1194" y="131"/>
                  </a:lnTo>
                  <a:lnTo>
                    <a:pt x="1208" y="131"/>
                  </a:lnTo>
                  <a:lnTo>
                    <a:pt x="1166" y="74"/>
                  </a:lnTo>
                  <a:lnTo>
                    <a:pt x="1206" y="39"/>
                  </a:lnTo>
                  <a:lnTo>
                    <a:pt x="1190" y="39"/>
                  </a:lnTo>
                  <a:lnTo>
                    <a:pt x="1138" y="84"/>
                  </a:lnTo>
                  <a:lnTo>
                    <a:pt x="1138" y="3"/>
                  </a:lnTo>
                  <a:lnTo>
                    <a:pt x="1128" y="3"/>
                  </a:lnTo>
                  <a:lnTo>
                    <a:pt x="1128" y="131"/>
                  </a:lnTo>
                  <a:close/>
                  <a:moveTo>
                    <a:pt x="1223" y="79"/>
                  </a:moveTo>
                  <a:lnTo>
                    <a:pt x="1224" y="73"/>
                  </a:lnTo>
                  <a:lnTo>
                    <a:pt x="1227" y="66"/>
                  </a:lnTo>
                  <a:lnTo>
                    <a:pt x="1230" y="61"/>
                  </a:lnTo>
                  <a:lnTo>
                    <a:pt x="1233" y="56"/>
                  </a:lnTo>
                  <a:lnTo>
                    <a:pt x="1237" y="51"/>
                  </a:lnTo>
                  <a:lnTo>
                    <a:pt x="1242" y="48"/>
                  </a:lnTo>
                  <a:lnTo>
                    <a:pt x="1248" y="46"/>
                  </a:lnTo>
                  <a:lnTo>
                    <a:pt x="1254" y="45"/>
                  </a:lnTo>
                  <a:lnTo>
                    <a:pt x="1261" y="46"/>
                  </a:lnTo>
                  <a:lnTo>
                    <a:pt x="1267" y="48"/>
                  </a:lnTo>
                  <a:lnTo>
                    <a:pt x="1272" y="51"/>
                  </a:lnTo>
                  <a:lnTo>
                    <a:pt x="1276" y="56"/>
                  </a:lnTo>
                  <a:lnTo>
                    <a:pt x="1279" y="61"/>
                  </a:lnTo>
                  <a:lnTo>
                    <a:pt x="1281" y="66"/>
                  </a:lnTo>
                  <a:lnTo>
                    <a:pt x="1283" y="73"/>
                  </a:lnTo>
                  <a:lnTo>
                    <a:pt x="1283" y="79"/>
                  </a:lnTo>
                  <a:lnTo>
                    <a:pt x="1223" y="79"/>
                  </a:lnTo>
                  <a:close/>
                  <a:moveTo>
                    <a:pt x="1295" y="88"/>
                  </a:moveTo>
                  <a:lnTo>
                    <a:pt x="1295" y="79"/>
                  </a:lnTo>
                  <a:lnTo>
                    <a:pt x="1293" y="69"/>
                  </a:lnTo>
                  <a:lnTo>
                    <a:pt x="1291" y="60"/>
                  </a:lnTo>
                  <a:lnTo>
                    <a:pt x="1287" y="53"/>
                  </a:lnTo>
                  <a:lnTo>
                    <a:pt x="1283" y="48"/>
                  </a:lnTo>
                  <a:lnTo>
                    <a:pt x="1280" y="45"/>
                  </a:lnTo>
                  <a:lnTo>
                    <a:pt x="1277" y="43"/>
                  </a:lnTo>
                  <a:lnTo>
                    <a:pt x="1273" y="41"/>
                  </a:lnTo>
                  <a:lnTo>
                    <a:pt x="1270" y="39"/>
                  </a:lnTo>
                  <a:lnTo>
                    <a:pt x="1264" y="37"/>
                  </a:lnTo>
                  <a:lnTo>
                    <a:pt x="1259" y="37"/>
                  </a:lnTo>
                  <a:lnTo>
                    <a:pt x="1254" y="36"/>
                  </a:lnTo>
                  <a:lnTo>
                    <a:pt x="1249" y="37"/>
                  </a:lnTo>
                  <a:lnTo>
                    <a:pt x="1244" y="37"/>
                  </a:lnTo>
                  <a:lnTo>
                    <a:pt x="1239" y="39"/>
                  </a:lnTo>
                  <a:lnTo>
                    <a:pt x="1235" y="40"/>
                  </a:lnTo>
                  <a:lnTo>
                    <a:pt x="1228" y="45"/>
                  </a:lnTo>
                  <a:lnTo>
                    <a:pt x="1222" y="51"/>
                  </a:lnTo>
                  <a:lnTo>
                    <a:pt x="1218" y="59"/>
                  </a:lnTo>
                  <a:lnTo>
                    <a:pt x="1215" y="67"/>
                  </a:lnTo>
                  <a:lnTo>
                    <a:pt x="1213" y="76"/>
                  </a:lnTo>
                  <a:lnTo>
                    <a:pt x="1213" y="85"/>
                  </a:lnTo>
                  <a:lnTo>
                    <a:pt x="1213" y="95"/>
                  </a:lnTo>
                  <a:lnTo>
                    <a:pt x="1215" y="104"/>
                  </a:lnTo>
                  <a:lnTo>
                    <a:pt x="1218" y="113"/>
                  </a:lnTo>
                  <a:lnTo>
                    <a:pt x="1222" y="120"/>
                  </a:lnTo>
                  <a:lnTo>
                    <a:pt x="1228" y="126"/>
                  </a:lnTo>
                  <a:lnTo>
                    <a:pt x="1235" y="130"/>
                  </a:lnTo>
                  <a:lnTo>
                    <a:pt x="1239" y="133"/>
                  </a:lnTo>
                  <a:lnTo>
                    <a:pt x="1244" y="134"/>
                  </a:lnTo>
                  <a:lnTo>
                    <a:pt x="1249" y="134"/>
                  </a:lnTo>
                  <a:lnTo>
                    <a:pt x="1254" y="135"/>
                  </a:lnTo>
                  <a:lnTo>
                    <a:pt x="1262" y="134"/>
                  </a:lnTo>
                  <a:lnTo>
                    <a:pt x="1270" y="133"/>
                  </a:lnTo>
                  <a:lnTo>
                    <a:pt x="1276" y="129"/>
                  </a:lnTo>
                  <a:lnTo>
                    <a:pt x="1281" y="125"/>
                  </a:lnTo>
                  <a:lnTo>
                    <a:pt x="1287" y="121"/>
                  </a:lnTo>
                  <a:lnTo>
                    <a:pt x="1290" y="115"/>
                  </a:lnTo>
                  <a:lnTo>
                    <a:pt x="1293" y="108"/>
                  </a:lnTo>
                  <a:lnTo>
                    <a:pt x="1295" y="101"/>
                  </a:lnTo>
                  <a:lnTo>
                    <a:pt x="1283" y="101"/>
                  </a:lnTo>
                  <a:lnTo>
                    <a:pt x="1282" y="106"/>
                  </a:lnTo>
                  <a:lnTo>
                    <a:pt x="1280" y="110"/>
                  </a:lnTo>
                  <a:lnTo>
                    <a:pt x="1277" y="115"/>
                  </a:lnTo>
                  <a:lnTo>
                    <a:pt x="1274" y="118"/>
                  </a:lnTo>
                  <a:lnTo>
                    <a:pt x="1270" y="121"/>
                  </a:lnTo>
                  <a:lnTo>
                    <a:pt x="1266" y="123"/>
                  </a:lnTo>
                  <a:lnTo>
                    <a:pt x="1260" y="124"/>
                  </a:lnTo>
                  <a:lnTo>
                    <a:pt x="1254" y="125"/>
                  </a:lnTo>
                  <a:lnTo>
                    <a:pt x="1247" y="124"/>
                  </a:lnTo>
                  <a:lnTo>
                    <a:pt x="1240" y="121"/>
                  </a:lnTo>
                  <a:lnTo>
                    <a:pt x="1235" y="118"/>
                  </a:lnTo>
                  <a:lnTo>
                    <a:pt x="1231" y="113"/>
                  </a:lnTo>
                  <a:lnTo>
                    <a:pt x="1228" y="107"/>
                  </a:lnTo>
                  <a:lnTo>
                    <a:pt x="1226" y="101"/>
                  </a:lnTo>
                  <a:lnTo>
                    <a:pt x="1224" y="95"/>
                  </a:lnTo>
                  <a:lnTo>
                    <a:pt x="1223" y="88"/>
                  </a:lnTo>
                  <a:lnTo>
                    <a:pt x="1295" y="88"/>
                  </a:lnTo>
                  <a:close/>
                  <a:moveTo>
                    <a:pt x="1356" y="89"/>
                  </a:moveTo>
                  <a:lnTo>
                    <a:pt x="1356" y="95"/>
                  </a:lnTo>
                  <a:lnTo>
                    <a:pt x="1357" y="100"/>
                  </a:lnTo>
                  <a:lnTo>
                    <a:pt x="1358" y="105"/>
                  </a:lnTo>
                  <a:lnTo>
                    <a:pt x="1359" y="109"/>
                  </a:lnTo>
                  <a:lnTo>
                    <a:pt x="1361" y="114"/>
                  </a:lnTo>
                  <a:lnTo>
                    <a:pt x="1363" y="118"/>
                  </a:lnTo>
                  <a:lnTo>
                    <a:pt x="1367" y="121"/>
                  </a:lnTo>
                  <a:lnTo>
                    <a:pt x="1370" y="123"/>
                  </a:lnTo>
                  <a:lnTo>
                    <a:pt x="1377" y="128"/>
                  </a:lnTo>
                  <a:lnTo>
                    <a:pt x="1387" y="131"/>
                  </a:lnTo>
                  <a:lnTo>
                    <a:pt x="1396" y="134"/>
                  </a:lnTo>
                  <a:lnTo>
                    <a:pt x="1408" y="135"/>
                  </a:lnTo>
                  <a:lnTo>
                    <a:pt x="1416" y="134"/>
                  </a:lnTo>
                  <a:lnTo>
                    <a:pt x="1422" y="134"/>
                  </a:lnTo>
                  <a:lnTo>
                    <a:pt x="1429" y="131"/>
                  </a:lnTo>
                  <a:lnTo>
                    <a:pt x="1434" y="129"/>
                  </a:lnTo>
                  <a:lnTo>
                    <a:pt x="1439" y="127"/>
                  </a:lnTo>
                  <a:lnTo>
                    <a:pt x="1443" y="125"/>
                  </a:lnTo>
                  <a:lnTo>
                    <a:pt x="1447" y="122"/>
                  </a:lnTo>
                  <a:lnTo>
                    <a:pt x="1449" y="119"/>
                  </a:lnTo>
                  <a:lnTo>
                    <a:pt x="1453" y="114"/>
                  </a:lnTo>
                  <a:lnTo>
                    <a:pt x="1455" y="107"/>
                  </a:lnTo>
                  <a:lnTo>
                    <a:pt x="1456" y="102"/>
                  </a:lnTo>
                  <a:lnTo>
                    <a:pt x="1457" y="98"/>
                  </a:lnTo>
                  <a:lnTo>
                    <a:pt x="1456" y="90"/>
                  </a:lnTo>
                  <a:lnTo>
                    <a:pt x="1454" y="84"/>
                  </a:lnTo>
                  <a:lnTo>
                    <a:pt x="1451" y="79"/>
                  </a:lnTo>
                  <a:lnTo>
                    <a:pt x="1447" y="75"/>
                  </a:lnTo>
                  <a:lnTo>
                    <a:pt x="1442" y="71"/>
                  </a:lnTo>
                  <a:lnTo>
                    <a:pt x="1436" y="68"/>
                  </a:lnTo>
                  <a:lnTo>
                    <a:pt x="1430" y="66"/>
                  </a:lnTo>
                  <a:lnTo>
                    <a:pt x="1423" y="64"/>
                  </a:lnTo>
                  <a:lnTo>
                    <a:pt x="1392" y="56"/>
                  </a:lnTo>
                  <a:lnTo>
                    <a:pt x="1384" y="54"/>
                  </a:lnTo>
                  <a:lnTo>
                    <a:pt x="1378" y="49"/>
                  </a:lnTo>
                  <a:lnTo>
                    <a:pt x="1376" y="47"/>
                  </a:lnTo>
                  <a:lnTo>
                    <a:pt x="1374" y="44"/>
                  </a:lnTo>
                  <a:lnTo>
                    <a:pt x="1373" y="41"/>
                  </a:lnTo>
                  <a:lnTo>
                    <a:pt x="1373" y="37"/>
                  </a:lnTo>
                  <a:lnTo>
                    <a:pt x="1373" y="29"/>
                  </a:lnTo>
                  <a:lnTo>
                    <a:pt x="1375" y="24"/>
                  </a:lnTo>
                  <a:lnTo>
                    <a:pt x="1378" y="20"/>
                  </a:lnTo>
                  <a:lnTo>
                    <a:pt x="1382" y="17"/>
                  </a:lnTo>
                  <a:lnTo>
                    <a:pt x="1388" y="14"/>
                  </a:lnTo>
                  <a:lnTo>
                    <a:pt x="1393" y="13"/>
                  </a:lnTo>
                  <a:lnTo>
                    <a:pt x="1398" y="12"/>
                  </a:lnTo>
                  <a:lnTo>
                    <a:pt x="1404" y="10"/>
                  </a:lnTo>
                  <a:lnTo>
                    <a:pt x="1412" y="12"/>
                  </a:lnTo>
                  <a:lnTo>
                    <a:pt x="1418" y="13"/>
                  </a:lnTo>
                  <a:lnTo>
                    <a:pt x="1423" y="15"/>
                  </a:lnTo>
                  <a:lnTo>
                    <a:pt x="1429" y="18"/>
                  </a:lnTo>
                  <a:lnTo>
                    <a:pt x="1433" y="22"/>
                  </a:lnTo>
                  <a:lnTo>
                    <a:pt x="1437" y="27"/>
                  </a:lnTo>
                  <a:lnTo>
                    <a:pt x="1439" y="34"/>
                  </a:lnTo>
                  <a:lnTo>
                    <a:pt x="1440" y="40"/>
                  </a:lnTo>
                  <a:lnTo>
                    <a:pt x="1452" y="40"/>
                  </a:lnTo>
                  <a:lnTo>
                    <a:pt x="1451" y="31"/>
                  </a:lnTo>
                  <a:lnTo>
                    <a:pt x="1449" y="23"/>
                  </a:lnTo>
                  <a:lnTo>
                    <a:pt x="1443" y="16"/>
                  </a:lnTo>
                  <a:lnTo>
                    <a:pt x="1438" y="10"/>
                  </a:lnTo>
                  <a:lnTo>
                    <a:pt x="1431" y="6"/>
                  </a:lnTo>
                  <a:lnTo>
                    <a:pt x="1422" y="3"/>
                  </a:lnTo>
                  <a:lnTo>
                    <a:pt x="1414" y="1"/>
                  </a:lnTo>
                  <a:lnTo>
                    <a:pt x="1404" y="0"/>
                  </a:lnTo>
                  <a:lnTo>
                    <a:pt x="1398" y="1"/>
                  </a:lnTo>
                  <a:lnTo>
                    <a:pt x="1393" y="1"/>
                  </a:lnTo>
                  <a:lnTo>
                    <a:pt x="1388" y="3"/>
                  </a:lnTo>
                  <a:lnTo>
                    <a:pt x="1382" y="4"/>
                  </a:lnTo>
                  <a:lnTo>
                    <a:pt x="1375" y="8"/>
                  </a:lnTo>
                  <a:lnTo>
                    <a:pt x="1369" y="14"/>
                  </a:lnTo>
                  <a:lnTo>
                    <a:pt x="1364" y="20"/>
                  </a:lnTo>
                  <a:lnTo>
                    <a:pt x="1362" y="25"/>
                  </a:lnTo>
                  <a:lnTo>
                    <a:pt x="1361" y="31"/>
                  </a:lnTo>
                  <a:lnTo>
                    <a:pt x="1360" y="37"/>
                  </a:lnTo>
                  <a:lnTo>
                    <a:pt x="1361" y="43"/>
                  </a:lnTo>
                  <a:lnTo>
                    <a:pt x="1362" y="49"/>
                  </a:lnTo>
                  <a:lnTo>
                    <a:pt x="1366" y="55"/>
                  </a:lnTo>
                  <a:lnTo>
                    <a:pt x="1369" y="58"/>
                  </a:lnTo>
                  <a:lnTo>
                    <a:pt x="1374" y="61"/>
                  </a:lnTo>
                  <a:lnTo>
                    <a:pt x="1378" y="64"/>
                  </a:lnTo>
                  <a:lnTo>
                    <a:pt x="1383" y="66"/>
                  </a:lnTo>
                  <a:lnTo>
                    <a:pt x="1390" y="67"/>
                  </a:lnTo>
                  <a:lnTo>
                    <a:pt x="1418" y="75"/>
                  </a:lnTo>
                  <a:lnTo>
                    <a:pt x="1428" y="78"/>
                  </a:lnTo>
                  <a:lnTo>
                    <a:pt x="1436" y="82"/>
                  </a:lnTo>
                  <a:lnTo>
                    <a:pt x="1439" y="85"/>
                  </a:lnTo>
                  <a:lnTo>
                    <a:pt x="1442" y="88"/>
                  </a:lnTo>
                  <a:lnTo>
                    <a:pt x="1443" y="93"/>
                  </a:lnTo>
                  <a:lnTo>
                    <a:pt x="1444" y="98"/>
                  </a:lnTo>
                  <a:lnTo>
                    <a:pt x="1443" y="104"/>
                  </a:lnTo>
                  <a:lnTo>
                    <a:pt x="1441" y="109"/>
                  </a:lnTo>
                  <a:lnTo>
                    <a:pt x="1437" y="115"/>
                  </a:lnTo>
                  <a:lnTo>
                    <a:pt x="1433" y="118"/>
                  </a:lnTo>
                  <a:lnTo>
                    <a:pt x="1428" y="121"/>
                  </a:lnTo>
                  <a:lnTo>
                    <a:pt x="1421" y="122"/>
                  </a:lnTo>
                  <a:lnTo>
                    <a:pt x="1416" y="123"/>
                  </a:lnTo>
                  <a:lnTo>
                    <a:pt x="1411" y="124"/>
                  </a:lnTo>
                  <a:lnTo>
                    <a:pt x="1401" y="123"/>
                  </a:lnTo>
                  <a:lnTo>
                    <a:pt x="1394" y="122"/>
                  </a:lnTo>
                  <a:lnTo>
                    <a:pt x="1387" y="120"/>
                  </a:lnTo>
                  <a:lnTo>
                    <a:pt x="1380" y="117"/>
                  </a:lnTo>
                  <a:lnTo>
                    <a:pt x="1375" y="111"/>
                  </a:lnTo>
                  <a:lnTo>
                    <a:pt x="1372" y="106"/>
                  </a:lnTo>
                  <a:lnTo>
                    <a:pt x="1369" y="99"/>
                  </a:lnTo>
                  <a:lnTo>
                    <a:pt x="1369" y="89"/>
                  </a:lnTo>
                  <a:lnTo>
                    <a:pt x="1356" y="89"/>
                  </a:lnTo>
                  <a:close/>
                  <a:moveTo>
                    <a:pt x="1474" y="131"/>
                  </a:moveTo>
                  <a:lnTo>
                    <a:pt x="1486" y="131"/>
                  </a:lnTo>
                  <a:lnTo>
                    <a:pt x="1486" y="3"/>
                  </a:lnTo>
                  <a:lnTo>
                    <a:pt x="1474" y="3"/>
                  </a:lnTo>
                  <a:lnTo>
                    <a:pt x="1474" y="131"/>
                  </a:lnTo>
                  <a:close/>
                  <a:moveTo>
                    <a:pt x="1547" y="45"/>
                  </a:moveTo>
                  <a:lnTo>
                    <a:pt x="1554" y="46"/>
                  </a:lnTo>
                  <a:lnTo>
                    <a:pt x="1560" y="49"/>
                  </a:lnTo>
                  <a:lnTo>
                    <a:pt x="1567" y="53"/>
                  </a:lnTo>
                  <a:lnTo>
                    <a:pt x="1571" y="58"/>
                  </a:lnTo>
                  <a:lnTo>
                    <a:pt x="1574" y="64"/>
                  </a:lnTo>
                  <a:lnTo>
                    <a:pt x="1577" y="70"/>
                  </a:lnTo>
                  <a:lnTo>
                    <a:pt x="1578" y="78"/>
                  </a:lnTo>
                  <a:lnTo>
                    <a:pt x="1579" y="85"/>
                  </a:lnTo>
                  <a:lnTo>
                    <a:pt x="1578" y="93"/>
                  </a:lnTo>
                  <a:lnTo>
                    <a:pt x="1577" y="100"/>
                  </a:lnTo>
                  <a:lnTo>
                    <a:pt x="1574" y="106"/>
                  </a:lnTo>
                  <a:lnTo>
                    <a:pt x="1571" y="113"/>
                  </a:lnTo>
                  <a:lnTo>
                    <a:pt x="1567" y="118"/>
                  </a:lnTo>
                  <a:lnTo>
                    <a:pt x="1560" y="121"/>
                  </a:lnTo>
                  <a:lnTo>
                    <a:pt x="1554" y="124"/>
                  </a:lnTo>
                  <a:lnTo>
                    <a:pt x="1547" y="125"/>
                  </a:lnTo>
                  <a:lnTo>
                    <a:pt x="1539" y="124"/>
                  </a:lnTo>
                  <a:lnTo>
                    <a:pt x="1532" y="121"/>
                  </a:lnTo>
                  <a:lnTo>
                    <a:pt x="1527" y="118"/>
                  </a:lnTo>
                  <a:lnTo>
                    <a:pt x="1522" y="113"/>
                  </a:lnTo>
                  <a:lnTo>
                    <a:pt x="1518" y="106"/>
                  </a:lnTo>
                  <a:lnTo>
                    <a:pt x="1516" y="100"/>
                  </a:lnTo>
                  <a:lnTo>
                    <a:pt x="1514" y="93"/>
                  </a:lnTo>
                  <a:lnTo>
                    <a:pt x="1514" y="85"/>
                  </a:lnTo>
                  <a:lnTo>
                    <a:pt x="1514" y="78"/>
                  </a:lnTo>
                  <a:lnTo>
                    <a:pt x="1516" y="70"/>
                  </a:lnTo>
                  <a:lnTo>
                    <a:pt x="1518" y="64"/>
                  </a:lnTo>
                  <a:lnTo>
                    <a:pt x="1522" y="58"/>
                  </a:lnTo>
                  <a:lnTo>
                    <a:pt x="1527" y="53"/>
                  </a:lnTo>
                  <a:lnTo>
                    <a:pt x="1532" y="49"/>
                  </a:lnTo>
                  <a:lnTo>
                    <a:pt x="1539" y="46"/>
                  </a:lnTo>
                  <a:lnTo>
                    <a:pt x="1547" y="45"/>
                  </a:lnTo>
                  <a:close/>
                  <a:moveTo>
                    <a:pt x="1547" y="36"/>
                  </a:moveTo>
                  <a:lnTo>
                    <a:pt x="1536" y="37"/>
                  </a:lnTo>
                  <a:lnTo>
                    <a:pt x="1528" y="40"/>
                  </a:lnTo>
                  <a:lnTo>
                    <a:pt x="1520" y="44"/>
                  </a:lnTo>
                  <a:lnTo>
                    <a:pt x="1514" y="50"/>
                  </a:lnTo>
                  <a:lnTo>
                    <a:pt x="1509" y="58"/>
                  </a:lnTo>
                  <a:lnTo>
                    <a:pt x="1506" y="66"/>
                  </a:lnTo>
                  <a:lnTo>
                    <a:pt x="1503" y="76"/>
                  </a:lnTo>
                  <a:lnTo>
                    <a:pt x="1502" y="85"/>
                  </a:lnTo>
                  <a:lnTo>
                    <a:pt x="1503" y="95"/>
                  </a:lnTo>
                  <a:lnTo>
                    <a:pt x="1506" y="104"/>
                  </a:lnTo>
                  <a:lnTo>
                    <a:pt x="1509" y="113"/>
                  </a:lnTo>
                  <a:lnTo>
                    <a:pt x="1514" y="120"/>
                  </a:lnTo>
                  <a:lnTo>
                    <a:pt x="1520" y="126"/>
                  </a:lnTo>
                  <a:lnTo>
                    <a:pt x="1528" y="130"/>
                  </a:lnTo>
                  <a:lnTo>
                    <a:pt x="1532" y="133"/>
                  </a:lnTo>
                  <a:lnTo>
                    <a:pt x="1536" y="134"/>
                  </a:lnTo>
                  <a:lnTo>
                    <a:pt x="1541" y="134"/>
                  </a:lnTo>
                  <a:lnTo>
                    <a:pt x="1547" y="135"/>
                  </a:lnTo>
                  <a:lnTo>
                    <a:pt x="1556" y="134"/>
                  </a:lnTo>
                  <a:lnTo>
                    <a:pt x="1566" y="130"/>
                  </a:lnTo>
                  <a:lnTo>
                    <a:pt x="1573" y="126"/>
                  </a:lnTo>
                  <a:lnTo>
                    <a:pt x="1579" y="120"/>
                  </a:lnTo>
                  <a:lnTo>
                    <a:pt x="1585" y="113"/>
                  </a:lnTo>
                  <a:lnTo>
                    <a:pt x="1588" y="104"/>
                  </a:lnTo>
                  <a:lnTo>
                    <a:pt x="1590" y="95"/>
                  </a:lnTo>
                  <a:lnTo>
                    <a:pt x="1591" y="85"/>
                  </a:lnTo>
                  <a:lnTo>
                    <a:pt x="1590" y="76"/>
                  </a:lnTo>
                  <a:lnTo>
                    <a:pt x="1588" y="66"/>
                  </a:lnTo>
                  <a:lnTo>
                    <a:pt x="1585" y="58"/>
                  </a:lnTo>
                  <a:lnTo>
                    <a:pt x="1579" y="50"/>
                  </a:lnTo>
                  <a:lnTo>
                    <a:pt x="1573" y="44"/>
                  </a:lnTo>
                  <a:lnTo>
                    <a:pt x="1566" y="40"/>
                  </a:lnTo>
                  <a:lnTo>
                    <a:pt x="1556" y="37"/>
                  </a:lnTo>
                  <a:lnTo>
                    <a:pt x="1547" y="36"/>
                  </a:lnTo>
                  <a:close/>
                  <a:moveTo>
                    <a:pt x="1633" y="131"/>
                  </a:moveTo>
                  <a:lnTo>
                    <a:pt x="1645" y="131"/>
                  </a:lnTo>
                  <a:lnTo>
                    <a:pt x="1679" y="39"/>
                  </a:lnTo>
                  <a:lnTo>
                    <a:pt x="1668" y="39"/>
                  </a:lnTo>
                  <a:lnTo>
                    <a:pt x="1639" y="120"/>
                  </a:lnTo>
                  <a:lnTo>
                    <a:pt x="1638" y="120"/>
                  </a:lnTo>
                  <a:lnTo>
                    <a:pt x="1610" y="39"/>
                  </a:lnTo>
                  <a:lnTo>
                    <a:pt x="1597" y="39"/>
                  </a:lnTo>
                  <a:lnTo>
                    <a:pt x="1633" y="131"/>
                  </a:lnTo>
                  <a:close/>
                  <a:moveTo>
                    <a:pt x="1697" y="79"/>
                  </a:moveTo>
                  <a:lnTo>
                    <a:pt x="1698" y="73"/>
                  </a:lnTo>
                  <a:lnTo>
                    <a:pt x="1700" y="66"/>
                  </a:lnTo>
                  <a:lnTo>
                    <a:pt x="1703" y="61"/>
                  </a:lnTo>
                  <a:lnTo>
                    <a:pt x="1707" y="56"/>
                  </a:lnTo>
                  <a:lnTo>
                    <a:pt x="1711" y="51"/>
                  </a:lnTo>
                  <a:lnTo>
                    <a:pt x="1716" y="48"/>
                  </a:lnTo>
                  <a:lnTo>
                    <a:pt x="1721" y="46"/>
                  </a:lnTo>
                  <a:lnTo>
                    <a:pt x="1728" y="45"/>
                  </a:lnTo>
                  <a:lnTo>
                    <a:pt x="1734" y="46"/>
                  </a:lnTo>
                  <a:lnTo>
                    <a:pt x="1740" y="48"/>
                  </a:lnTo>
                  <a:lnTo>
                    <a:pt x="1746" y="51"/>
                  </a:lnTo>
                  <a:lnTo>
                    <a:pt x="1750" y="56"/>
                  </a:lnTo>
                  <a:lnTo>
                    <a:pt x="1753" y="61"/>
                  </a:lnTo>
                  <a:lnTo>
                    <a:pt x="1755" y="66"/>
                  </a:lnTo>
                  <a:lnTo>
                    <a:pt x="1757" y="73"/>
                  </a:lnTo>
                  <a:lnTo>
                    <a:pt x="1757" y="79"/>
                  </a:lnTo>
                  <a:lnTo>
                    <a:pt x="1697" y="79"/>
                  </a:lnTo>
                  <a:close/>
                  <a:moveTo>
                    <a:pt x="1769" y="88"/>
                  </a:moveTo>
                  <a:lnTo>
                    <a:pt x="1769" y="79"/>
                  </a:lnTo>
                  <a:lnTo>
                    <a:pt x="1767" y="69"/>
                  </a:lnTo>
                  <a:lnTo>
                    <a:pt x="1765" y="60"/>
                  </a:lnTo>
                  <a:lnTo>
                    <a:pt x="1760" y="53"/>
                  </a:lnTo>
                  <a:lnTo>
                    <a:pt x="1757" y="48"/>
                  </a:lnTo>
                  <a:lnTo>
                    <a:pt x="1754" y="45"/>
                  </a:lnTo>
                  <a:lnTo>
                    <a:pt x="1751" y="43"/>
                  </a:lnTo>
                  <a:lnTo>
                    <a:pt x="1747" y="41"/>
                  </a:lnTo>
                  <a:lnTo>
                    <a:pt x="1742" y="39"/>
                  </a:lnTo>
                  <a:lnTo>
                    <a:pt x="1738" y="37"/>
                  </a:lnTo>
                  <a:lnTo>
                    <a:pt x="1733" y="37"/>
                  </a:lnTo>
                  <a:lnTo>
                    <a:pt x="1728" y="36"/>
                  </a:lnTo>
                  <a:lnTo>
                    <a:pt x="1722" y="37"/>
                  </a:lnTo>
                  <a:lnTo>
                    <a:pt x="1718" y="37"/>
                  </a:lnTo>
                  <a:lnTo>
                    <a:pt x="1713" y="39"/>
                  </a:lnTo>
                  <a:lnTo>
                    <a:pt x="1709" y="40"/>
                  </a:lnTo>
                  <a:lnTo>
                    <a:pt x="1701" y="45"/>
                  </a:lnTo>
                  <a:lnTo>
                    <a:pt x="1696" y="51"/>
                  </a:lnTo>
                  <a:lnTo>
                    <a:pt x="1692" y="59"/>
                  </a:lnTo>
                  <a:lnTo>
                    <a:pt x="1689" y="67"/>
                  </a:lnTo>
                  <a:lnTo>
                    <a:pt x="1687" y="76"/>
                  </a:lnTo>
                  <a:lnTo>
                    <a:pt x="1686" y="85"/>
                  </a:lnTo>
                  <a:lnTo>
                    <a:pt x="1687" y="95"/>
                  </a:lnTo>
                  <a:lnTo>
                    <a:pt x="1689" y="104"/>
                  </a:lnTo>
                  <a:lnTo>
                    <a:pt x="1692" y="113"/>
                  </a:lnTo>
                  <a:lnTo>
                    <a:pt x="1696" y="120"/>
                  </a:lnTo>
                  <a:lnTo>
                    <a:pt x="1701" y="126"/>
                  </a:lnTo>
                  <a:lnTo>
                    <a:pt x="1709" y="130"/>
                  </a:lnTo>
                  <a:lnTo>
                    <a:pt x="1713" y="133"/>
                  </a:lnTo>
                  <a:lnTo>
                    <a:pt x="1718" y="134"/>
                  </a:lnTo>
                  <a:lnTo>
                    <a:pt x="1722" y="134"/>
                  </a:lnTo>
                  <a:lnTo>
                    <a:pt x="1728" y="135"/>
                  </a:lnTo>
                  <a:lnTo>
                    <a:pt x="1736" y="134"/>
                  </a:lnTo>
                  <a:lnTo>
                    <a:pt x="1743" y="133"/>
                  </a:lnTo>
                  <a:lnTo>
                    <a:pt x="1750" y="129"/>
                  </a:lnTo>
                  <a:lnTo>
                    <a:pt x="1755" y="125"/>
                  </a:lnTo>
                  <a:lnTo>
                    <a:pt x="1759" y="121"/>
                  </a:lnTo>
                  <a:lnTo>
                    <a:pt x="1763" y="115"/>
                  </a:lnTo>
                  <a:lnTo>
                    <a:pt x="1767" y="108"/>
                  </a:lnTo>
                  <a:lnTo>
                    <a:pt x="1769" y="101"/>
                  </a:lnTo>
                  <a:lnTo>
                    <a:pt x="1757" y="101"/>
                  </a:lnTo>
                  <a:lnTo>
                    <a:pt x="1755" y="106"/>
                  </a:lnTo>
                  <a:lnTo>
                    <a:pt x="1753" y="110"/>
                  </a:lnTo>
                  <a:lnTo>
                    <a:pt x="1751" y="115"/>
                  </a:lnTo>
                  <a:lnTo>
                    <a:pt x="1748" y="118"/>
                  </a:lnTo>
                  <a:lnTo>
                    <a:pt x="1743" y="121"/>
                  </a:lnTo>
                  <a:lnTo>
                    <a:pt x="1739" y="123"/>
                  </a:lnTo>
                  <a:lnTo>
                    <a:pt x="1734" y="124"/>
                  </a:lnTo>
                  <a:lnTo>
                    <a:pt x="1728" y="125"/>
                  </a:lnTo>
                  <a:lnTo>
                    <a:pt x="1720" y="124"/>
                  </a:lnTo>
                  <a:lnTo>
                    <a:pt x="1714" y="121"/>
                  </a:lnTo>
                  <a:lnTo>
                    <a:pt x="1709" y="118"/>
                  </a:lnTo>
                  <a:lnTo>
                    <a:pt x="1705" y="113"/>
                  </a:lnTo>
                  <a:lnTo>
                    <a:pt x="1701" y="107"/>
                  </a:lnTo>
                  <a:lnTo>
                    <a:pt x="1699" y="101"/>
                  </a:lnTo>
                  <a:lnTo>
                    <a:pt x="1698" y="95"/>
                  </a:lnTo>
                  <a:lnTo>
                    <a:pt x="1697" y="88"/>
                  </a:lnTo>
                  <a:lnTo>
                    <a:pt x="1769" y="88"/>
                  </a:lnTo>
                  <a:close/>
                  <a:moveTo>
                    <a:pt x="1783" y="131"/>
                  </a:moveTo>
                  <a:lnTo>
                    <a:pt x="1795" y="131"/>
                  </a:lnTo>
                  <a:lnTo>
                    <a:pt x="1795" y="78"/>
                  </a:lnTo>
                  <a:lnTo>
                    <a:pt x="1796" y="70"/>
                  </a:lnTo>
                  <a:lnTo>
                    <a:pt x="1797" y="65"/>
                  </a:lnTo>
                  <a:lnTo>
                    <a:pt x="1800" y="59"/>
                  </a:lnTo>
                  <a:lnTo>
                    <a:pt x="1803" y="55"/>
                  </a:lnTo>
                  <a:lnTo>
                    <a:pt x="1808" y="50"/>
                  </a:lnTo>
                  <a:lnTo>
                    <a:pt x="1812" y="48"/>
                  </a:lnTo>
                  <a:lnTo>
                    <a:pt x="1818" y="46"/>
                  </a:lnTo>
                  <a:lnTo>
                    <a:pt x="1825" y="45"/>
                  </a:lnTo>
                  <a:lnTo>
                    <a:pt x="1831" y="46"/>
                  </a:lnTo>
                  <a:lnTo>
                    <a:pt x="1836" y="47"/>
                  </a:lnTo>
                  <a:lnTo>
                    <a:pt x="1840" y="50"/>
                  </a:lnTo>
                  <a:lnTo>
                    <a:pt x="1843" y="54"/>
                  </a:lnTo>
                  <a:lnTo>
                    <a:pt x="1846" y="58"/>
                  </a:lnTo>
                  <a:lnTo>
                    <a:pt x="1847" y="63"/>
                  </a:lnTo>
                  <a:lnTo>
                    <a:pt x="1848" y="68"/>
                  </a:lnTo>
                  <a:lnTo>
                    <a:pt x="1848" y="74"/>
                  </a:lnTo>
                  <a:lnTo>
                    <a:pt x="1848" y="131"/>
                  </a:lnTo>
                  <a:lnTo>
                    <a:pt x="1859" y="131"/>
                  </a:lnTo>
                  <a:lnTo>
                    <a:pt x="1859" y="71"/>
                  </a:lnTo>
                  <a:lnTo>
                    <a:pt x="1859" y="64"/>
                  </a:lnTo>
                  <a:lnTo>
                    <a:pt x="1858" y="57"/>
                  </a:lnTo>
                  <a:lnTo>
                    <a:pt x="1855" y="50"/>
                  </a:lnTo>
                  <a:lnTo>
                    <a:pt x="1852" y="45"/>
                  </a:lnTo>
                  <a:lnTo>
                    <a:pt x="1848" y="42"/>
                  </a:lnTo>
                  <a:lnTo>
                    <a:pt x="1841" y="39"/>
                  </a:lnTo>
                  <a:lnTo>
                    <a:pt x="1834" y="37"/>
                  </a:lnTo>
                  <a:lnTo>
                    <a:pt x="1826" y="36"/>
                  </a:lnTo>
                  <a:lnTo>
                    <a:pt x="1820" y="37"/>
                  </a:lnTo>
                  <a:lnTo>
                    <a:pt x="1816" y="38"/>
                  </a:lnTo>
                  <a:lnTo>
                    <a:pt x="1811" y="39"/>
                  </a:lnTo>
                  <a:lnTo>
                    <a:pt x="1808" y="41"/>
                  </a:lnTo>
                  <a:lnTo>
                    <a:pt x="1803" y="44"/>
                  </a:lnTo>
                  <a:lnTo>
                    <a:pt x="1800" y="47"/>
                  </a:lnTo>
                  <a:lnTo>
                    <a:pt x="1797" y="50"/>
                  </a:lnTo>
                  <a:lnTo>
                    <a:pt x="1796" y="55"/>
                  </a:lnTo>
                  <a:lnTo>
                    <a:pt x="1795" y="55"/>
                  </a:lnTo>
                  <a:lnTo>
                    <a:pt x="1795" y="39"/>
                  </a:lnTo>
                  <a:lnTo>
                    <a:pt x="1783" y="39"/>
                  </a:lnTo>
                  <a:lnTo>
                    <a:pt x="1783" y="131"/>
                  </a:lnTo>
                  <a:close/>
                  <a:moveTo>
                    <a:pt x="1881" y="21"/>
                  </a:moveTo>
                  <a:lnTo>
                    <a:pt x="1892" y="21"/>
                  </a:lnTo>
                  <a:lnTo>
                    <a:pt x="1892" y="3"/>
                  </a:lnTo>
                  <a:lnTo>
                    <a:pt x="1881" y="3"/>
                  </a:lnTo>
                  <a:lnTo>
                    <a:pt x="1881" y="21"/>
                  </a:lnTo>
                  <a:close/>
                  <a:moveTo>
                    <a:pt x="1881" y="131"/>
                  </a:moveTo>
                  <a:lnTo>
                    <a:pt x="1892" y="131"/>
                  </a:lnTo>
                  <a:lnTo>
                    <a:pt x="1892" y="39"/>
                  </a:lnTo>
                  <a:lnTo>
                    <a:pt x="1881" y="39"/>
                  </a:lnTo>
                  <a:lnTo>
                    <a:pt x="1881" y="131"/>
                  </a:lnTo>
                  <a:close/>
                  <a:moveTo>
                    <a:pt x="1914" y="21"/>
                  </a:moveTo>
                  <a:lnTo>
                    <a:pt x="1926" y="21"/>
                  </a:lnTo>
                  <a:lnTo>
                    <a:pt x="1926" y="3"/>
                  </a:lnTo>
                  <a:lnTo>
                    <a:pt x="1914" y="3"/>
                  </a:lnTo>
                  <a:lnTo>
                    <a:pt x="1914" y="21"/>
                  </a:lnTo>
                  <a:close/>
                  <a:moveTo>
                    <a:pt x="1914" y="143"/>
                  </a:moveTo>
                  <a:lnTo>
                    <a:pt x="1914" y="148"/>
                  </a:lnTo>
                  <a:lnTo>
                    <a:pt x="1913" y="153"/>
                  </a:lnTo>
                  <a:lnTo>
                    <a:pt x="1911" y="155"/>
                  </a:lnTo>
                  <a:lnTo>
                    <a:pt x="1910" y="156"/>
                  </a:lnTo>
                  <a:lnTo>
                    <a:pt x="1907" y="156"/>
                  </a:lnTo>
                  <a:lnTo>
                    <a:pt x="1905" y="157"/>
                  </a:lnTo>
                  <a:lnTo>
                    <a:pt x="1901" y="157"/>
                  </a:lnTo>
                  <a:lnTo>
                    <a:pt x="1898" y="157"/>
                  </a:lnTo>
                  <a:lnTo>
                    <a:pt x="1898" y="165"/>
                  </a:lnTo>
                  <a:lnTo>
                    <a:pt x="1901" y="166"/>
                  </a:lnTo>
                  <a:lnTo>
                    <a:pt x="1906" y="166"/>
                  </a:lnTo>
                  <a:lnTo>
                    <a:pt x="1911" y="165"/>
                  </a:lnTo>
                  <a:lnTo>
                    <a:pt x="1916" y="164"/>
                  </a:lnTo>
                  <a:lnTo>
                    <a:pt x="1919" y="162"/>
                  </a:lnTo>
                  <a:lnTo>
                    <a:pt x="1921" y="159"/>
                  </a:lnTo>
                  <a:lnTo>
                    <a:pt x="1923" y="155"/>
                  </a:lnTo>
                  <a:lnTo>
                    <a:pt x="1925" y="150"/>
                  </a:lnTo>
                  <a:lnTo>
                    <a:pt x="1926" y="145"/>
                  </a:lnTo>
                  <a:lnTo>
                    <a:pt x="1926" y="140"/>
                  </a:lnTo>
                  <a:lnTo>
                    <a:pt x="1926" y="39"/>
                  </a:lnTo>
                  <a:lnTo>
                    <a:pt x="1914" y="39"/>
                  </a:lnTo>
                  <a:lnTo>
                    <a:pt x="1914" y="143"/>
                  </a:lnTo>
                  <a:close/>
                  <a:moveTo>
                    <a:pt x="1954" y="79"/>
                  </a:moveTo>
                  <a:lnTo>
                    <a:pt x="1955" y="73"/>
                  </a:lnTo>
                  <a:lnTo>
                    <a:pt x="1957" y="66"/>
                  </a:lnTo>
                  <a:lnTo>
                    <a:pt x="1959" y="61"/>
                  </a:lnTo>
                  <a:lnTo>
                    <a:pt x="1964" y="56"/>
                  </a:lnTo>
                  <a:lnTo>
                    <a:pt x="1968" y="51"/>
                  </a:lnTo>
                  <a:lnTo>
                    <a:pt x="1972" y="48"/>
                  </a:lnTo>
                  <a:lnTo>
                    <a:pt x="1978" y="46"/>
                  </a:lnTo>
                  <a:lnTo>
                    <a:pt x="1985" y="45"/>
                  </a:lnTo>
                  <a:lnTo>
                    <a:pt x="1991" y="46"/>
                  </a:lnTo>
                  <a:lnTo>
                    <a:pt x="1997" y="48"/>
                  </a:lnTo>
                  <a:lnTo>
                    <a:pt x="2001" y="51"/>
                  </a:lnTo>
                  <a:lnTo>
                    <a:pt x="2006" y="56"/>
                  </a:lnTo>
                  <a:lnTo>
                    <a:pt x="2010" y="61"/>
                  </a:lnTo>
                  <a:lnTo>
                    <a:pt x="2012" y="66"/>
                  </a:lnTo>
                  <a:lnTo>
                    <a:pt x="2014" y="73"/>
                  </a:lnTo>
                  <a:lnTo>
                    <a:pt x="2014" y="79"/>
                  </a:lnTo>
                  <a:lnTo>
                    <a:pt x="1954" y="79"/>
                  </a:lnTo>
                  <a:close/>
                  <a:moveTo>
                    <a:pt x="2026" y="88"/>
                  </a:moveTo>
                  <a:lnTo>
                    <a:pt x="2026" y="79"/>
                  </a:lnTo>
                  <a:lnTo>
                    <a:pt x="2024" y="69"/>
                  </a:lnTo>
                  <a:lnTo>
                    <a:pt x="2020" y="60"/>
                  </a:lnTo>
                  <a:lnTo>
                    <a:pt x="2016" y="53"/>
                  </a:lnTo>
                  <a:lnTo>
                    <a:pt x="2014" y="48"/>
                  </a:lnTo>
                  <a:lnTo>
                    <a:pt x="2011" y="45"/>
                  </a:lnTo>
                  <a:lnTo>
                    <a:pt x="2008" y="43"/>
                  </a:lnTo>
                  <a:lnTo>
                    <a:pt x="2004" y="41"/>
                  </a:lnTo>
                  <a:lnTo>
                    <a:pt x="1999" y="39"/>
                  </a:lnTo>
                  <a:lnTo>
                    <a:pt x="1995" y="37"/>
                  </a:lnTo>
                  <a:lnTo>
                    <a:pt x="1990" y="37"/>
                  </a:lnTo>
                  <a:lnTo>
                    <a:pt x="1985" y="36"/>
                  </a:lnTo>
                  <a:lnTo>
                    <a:pt x="1979" y="37"/>
                  </a:lnTo>
                  <a:lnTo>
                    <a:pt x="1974" y="37"/>
                  </a:lnTo>
                  <a:lnTo>
                    <a:pt x="1970" y="39"/>
                  </a:lnTo>
                  <a:lnTo>
                    <a:pt x="1966" y="40"/>
                  </a:lnTo>
                  <a:lnTo>
                    <a:pt x="1958" y="45"/>
                  </a:lnTo>
                  <a:lnTo>
                    <a:pt x="1953" y="51"/>
                  </a:lnTo>
                  <a:lnTo>
                    <a:pt x="1948" y="59"/>
                  </a:lnTo>
                  <a:lnTo>
                    <a:pt x="1946" y="67"/>
                  </a:lnTo>
                  <a:lnTo>
                    <a:pt x="1944" y="76"/>
                  </a:lnTo>
                  <a:lnTo>
                    <a:pt x="1942" y="85"/>
                  </a:lnTo>
                  <a:lnTo>
                    <a:pt x="1944" y="95"/>
                  </a:lnTo>
                  <a:lnTo>
                    <a:pt x="1946" y="104"/>
                  </a:lnTo>
                  <a:lnTo>
                    <a:pt x="1948" y="113"/>
                  </a:lnTo>
                  <a:lnTo>
                    <a:pt x="1953" y="120"/>
                  </a:lnTo>
                  <a:lnTo>
                    <a:pt x="1958" y="126"/>
                  </a:lnTo>
                  <a:lnTo>
                    <a:pt x="1966" y="130"/>
                  </a:lnTo>
                  <a:lnTo>
                    <a:pt x="1970" y="133"/>
                  </a:lnTo>
                  <a:lnTo>
                    <a:pt x="1974" y="134"/>
                  </a:lnTo>
                  <a:lnTo>
                    <a:pt x="1979" y="134"/>
                  </a:lnTo>
                  <a:lnTo>
                    <a:pt x="1985" y="135"/>
                  </a:lnTo>
                  <a:lnTo>
                    <a:pt x="1993" y="134"/>
                  </a:lnTo>
                  <a:lnTo>
                    <a:pt x="2000" y="133"/>
                  </a:lnTo>
                  <a:lnTo>
                    <a:pt x="2007" y="129"/>
                  </a:lnTo>
                  <a:lnTo>
                    <a:pt x="2012" y="125"/>
                  </a:lnTo>
                  <a:lnTo>
                    <a:pt x="2016" y="121"/>
                  </a:lnTo>
                  <a:lnTo>
                    <a:pt x="2020" y="115"/>
                  </a:lnTo>
                  <a:lnTo>
                    <a:pt x="2024" y="108"/>
                  </a:lnTo>
                  <a:lnTo>
                    <a:pt x="2026" y="101"/>
                  </a:lnTo>
                  <a:lnTo>
                    <a:pt x="2014" y="101"/>
                  </a:lnTo>
                  <a:lnTo>
                    <a:pt x="2012" y="106"/>
                  </a:lnTo>
                  <a:lnTo>
                    <a:pt x="2010" y="110"/>
                  </a:lnTo>
                  <a:lnTo>
                    <a:pt x="2008" y="115"/>
                  </a:lnTo>
                  <a:lnTo>
                    <a:pt x="2005" y="118"/>
                  </a:lnTo>
                  <a:lnTo>
                    <a:pt x="2000" y="121"/>
                  </a:lnTo>
                  <a:lnTo>
                    <a:pt x="1996" y="123"/>
                  </a:lnTo>
                  <a:lnTo>
                    <a:pt x="1991" y="124"/>
                  </a:lnTo>
                  <a:lnTo>
                    <a:pt x="1985" y="125"/>
                  </a:lnTo>
                  <a:lnTo>
                    <a:pt x="1977" y="124"/>
                  </a:lnTo>
                  <a:lnTo>
                    <a:pt x="1971" y="121"/>
                  </a:lnTo>
                  <a:lnTo>
                    <a:pt x="1966" y="118"/>
                  </a:lnTo>
                  <a:lnTo>
                    <a:pt x="1961" y="113"/>
                  </a:lnTo>
                  <a:lnTo>
                    <a:pt x="1958" y="107"/>
                  </a:lnTo>
                  <a:lnTo>
                    <a:pt x="1956" y="101"/>
                  </a:lnTo>
                  <a:lnTo>
                    <a:pt x="1954" y="95"/>
                  </a:lnTo>
                  <a:lnTo>
                    <a:pt x="1954" y="88"/>
                  </a:lnTo>
                  <a:lnTo>
                    <a:pt x="2026" y="88"/>
                  </a:lnTo>
                  <a:close/>
                </a:path>
              </a:pathLst>
            </a:custGeom>
            <a:solidFill>
              <a:srgbClr val="393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10164" y="1869"/>
              <a:ext cx="1221" cy="163"/>
            </a:xfrm>
            <a:custGeom>
              <a:avLst/>
              <a:gdLst>
                <a:gd name="T0" fmla="*/ 103 w 1221"/>
                <a:gd name="T1" fmla="*/ 59 h 163"/>
                <a:gd name="T2" fmla="*/ 150 w 1221"/>
                <a:gd name="T3" fmla="*/ 52 h 163"/>
                <a:gd name="T4" fmla="*/ 96 w 1221"/>
                <a:gd name="T5" fmla="*/ 84 h 163"/>
                <a:gd name="T6" fmla="*/ 118 w 1221"/>
                <a:gd name="T7" fmla="*/ 131 h 163"/>
                <a:gd name="T8" fmla="*/ 166 w 1221"/>
                <a:gd name="T9" fmla="*/ 128 h 163"/>
                <a:gd name="T10" fmla="*/ 156 w 1221"/>
                <a:gd name="T11" fmla="*/ 42 h 163"/>
                <a:gd name="T12" fmla="*/ 91 w 1221"/>
                <a:gd name="T13" fmla="*/ 64 h 163"/>
                <a:gd name="T14" fmla="*/ 108 w 1221"/>
                <a:gd name="T15" fmla="*/ 119 h 163"/>
                <a:gd name="T16" fmla="*/ 142 w 1221"/>
                <a:gd name="T17" fmla="*/ 82 h 163"/>
                <a:gd name="T18" fmla="*/ 305 w 1221"/>
                <a:gd name="T19" fmla="*/ 119 h 163"/>
                <a:gd name="T20" fmla="*/ 364 w 1221"/>
                <a:gd name="T21" fmla="*/ 43 h 163"/>
                <a:gd name="T22" fmla="*/ 354 w 1221"/>
                <a:gd name="T23" fmla="*/ 76 h 163"/>
                <a:gd name="T24" fmla="*/ 323 w 1221"/>
                <a:gd name="T25" fmla="*/ 125 h 163"/>
                <a:gd name="T26" fmla="*/ 382 w 1221"/>
                <a:gd name="T27" fmla="*/ 124 h 163"/>
                <a:gd name="T28" fmla="*/ 390 w 1221"/>
                <a:gd name="T29" fmla="*/ 112 h 163"/>
                <a:gd name="T30" fmla="*/ 329 w 1221"/>
                <a:gd name="T31" fmla="*/ 41 h 163"/>
                <a:gd name="T32" fmla="*/ 352 w 1221"/>
                <a:gd name="T33" fmla="*/ 121 h 163"/>
                <a:gd name="T34" fmla="*/ 329 w 1221"/>
                <a:gd name="T35" fmla="*/ 92 h 163"/>
                <a:gd name="T36" fmla="*/ 426 w 1221"/>
                <a:gd name="T37" fmla="*/ 116 h 163"/>
                <a:gd name="T38" fmla="*/ 488 w 1221"/>
                <a:gd name="T39" fmla="*/ 117 h 163"/>
                <a:gd name="T40" fmla="*/ 462 w 1221"/>
                <a:gd name="T41" fmla="*/ 33 h 163"/>
                <a:gd name="T42" fmla="*/ 412 w 1221"/>
                <a:gd name="T43" fmla="*/ 163 h 163"/>
                <a:gd name="T44" fmla="*/ 431 w 1221"/>
                <a:gd name="T45" fmla="*/ 109 h 163"/>
                <a:gd name="T46" fmla="*/ 464 w 1221"/>
                <a:gd name="T47" fmla="*/ 43 h 163"/>
                <a:gd name="T48" fmla="*/ 583 w 1221"/>
                <a:gd name="T49" fmla="*/ 61 h 163"/>
                <a:gd name="T50" fmla="*/ 541 w 1221"/>
                <a:gd name="T51" fmla="*/ 119 h 163"/>
                <a:gd name="T52" fmla="*/ 547 w 1221"/>
                <a:gd name="T53" fmla="*/ 43 h 163"/>
                <a:gd name="T54" fmla="*/ 517 w 1221"/>
                <a:gd name="T55" fmla="*/ 109 h 163"/>
                <a:gd name="T56" fmla="*/ 596 w 1221"/>
                <a:gd name="T57" fmla="*/ 101 h 163"/>
                <a:gd name="T58" fmla="*/ 679 w 1221"/>
                <a:gd name="T59" fmla="*/ 49 h 163"/>
                <a:gd name="T60" fmla="*/ 614 w 1221"/>
                <a:gd name="T61" fmla="*/ 52 h 163"/>
                <a:gd name="T62" fmla="*/ 671 w 1221"/>
                <a:gd name="T63" fmla="*/ 94 h 163"/>
                <a:gd name="T64" fmla="*/ 638 w 1221"/>
                <a:gd name="T65" fmla="*/ 120 h 163"/>
                <a:gd name="T66" fmla="*/ 634 w 1221"/>
                <a:gd name="T67" fmla="*/ 129 h 163"/>
                <a:gd name="T68" fmla="*/ 681 w 1221"/>
                <a:gd name="T69" fmla="*/ 88 h 163"/>
                <a:gd name="T70" fmla="*/ 626 w 1221"/>
                <a:gd name="T71" fmla="*/ 55 h 163"/>
                <a:gd name="T72" fmla="*/ 671 w 1221"/>
                <a:gd name="T73" fmla="*/ 63 h 163"/>
                <a:gd name="T74" fmla="*/ 806 w 1221"/>
                <a:gd name="T75" fmla="*/ 67 h 163"/>
                <a:gd name="T76" fmla="*/ 755 w 1221"/>
                <a:gd name="T77" fmla="*/ 114 h 163"/>
                <a:gd name="T78" fmla="*/ 775 w 1221"/>
                <a:gd name="T79" fmla="*/ 43 h 163"/>
                <a:gd name="T80" fmla="*/ 743 w 1221"/>
                <a:gd name="T81" fmla="*/ 117 h 163"/>
                <a:gd name="T82" fmla="*/ 818 w 1221"/>
                <a:gd name="T83" fmla="*/ 91 h 163"/>
                <a:gd name="T84" fmla="*/ 896 w 1221"/>
                <a:gd name="T85" fmla="*/ 36 h 163"/>
                <a:gd name="T86" fmla="*/ 949 w 1221"/>
                <a:gd name="T87" fmla="*/ 43 h 163"/>
                <a:gd name="T88" fmla="*/ 974 w 1221"/>
                <a:gd name="T89" fmla="*/ 71 h 163"/>
                <a:gd name="T90" fmla="*/ 914 w 1221"/>
                <a:gd name="T91" fmla="*/ 110 h 163"/>
                <a:gd name="T92" fmla="*/ 978 w 1221"/>
                <a:gd name="T93" fmla="*/ 112 h 163"/>
                <a:gd name="T94" fmla="*/ 993 w 1221"/>
                <a:gd name="T95" fmla="*/ 119 h 163"/>
                <a:gd name="T96" fmla="*/ 948 w 1221"/>
                <a:gd name="T97" fmla="*/ 33 h 163"/>
                <a:gd name="T98" fmla="*/ 969 w 1221"/>
                <a:gd name="T99" fmla="*/ 113 h 163"/>
                <a:gd name="T100" fmla="*/ 926 w 1221"/>
                <a:gd name="T101" fmla="*/ 100 h 163"/>
                <a:gd name="T102" fmla="*/ 1024 w 1221"/>
                <a:gd name="T103" fmla="*/ 128 h 163"/>
                <a:gd name="T104" fmla="*/ 1071 w 1221"/>
                <a:gd name="T105" fmla="*/ 50 h 163"/>
                <a:gd name="T106" fmla="*/ 1070 w 1221"/>
                <a:gd name="T107" fmla="*/ 36 h 163"/>
                <a:gd name="T108" fmla="*/ 1012 w 1221"/>
                <a:gd name="T109" fmla="*/ 36 h 163"/>
                <a:gd name="T110" fmla="*/ 1100 w 1221"/>
                <a:gd name="T111" fmla="*/ 153 h 163"/>
                <a:gd name="T112" fmla="*/ 1121 w 1221"/>
                <a:gd name="T113" fmla="*/ 138 h 163"/>
                <a:gd name="T114" fmla="*/ 1186 w 1221"/>
                <a:gd name="T115" fmla="*/ 43 h 163"/>
                <a:gd name="T116" fmla="*/ 1211 w 1221"/>
                <a:gd name="T117" fmla="*/ 49 h 163"/>
                <a:gd name="T118" fmla="*/ 1153 w 1221"/>
                <a:gd name="T119" fmla="*/ 42 h 163"/>
                <a:gd name="T120" fmla="*/ 1169 w 1221"/>
                <a:gd name="T121" fmla="*/ 130 h 163"/>
                <a:gd name="T122" fmla="*/ 1205 w 1221"/>
                <a:gd name="T123" fmla="*/ 107 h 163"/>
                <a:gd name="T124" fmla="*/ 1149 w 1221"/>
                <a:gd name="T125" fmla="*/ 9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1" h="163">
                  <a:moveTo>
                    <a:pt x="75" y="44"/>
                  </a:moveTo>
                  <a:lnTo>
                    <a:pt x="75" y="36"/>
                  </a:lnTo>
                  <a:lnTo>
                    <a:pt x="5" y="36"/>
                  </a:lnTo>
                  <a:lnTo>
                    <a:pt x="5" y="45"/>
                  </a:lnTo>
                  <a:lnTo>
                    <a:pt x="62" y="45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78" y="128"/>
                  </a:lnTo>
                  <a:lnTo>
                    <a:pt x="78" y="119"/>
                  </a:lnTo>
                  <a:lnTo>
                    <a:pt x="14" y="119"/>
                  </a:lnTo>
                  <a:lnTo>
                    <a:pt x="75" y="44"/>
                  </a:lnTo>
                  <a:close/>
                  <a:moveTo>
                    <a:pt x="103" y="64"/>
                  </a:moveTo>
                  <a:lnTo>
                    <a:pt x="103" y="59"/>
                  </a:lnTo>
                  <a:lnTo>
                    <a:pt x="105" y="55"/>
                  </a:lnTo>
                  <a:lnTo>
                    <a:pt x="107" y="50"/>
                  </a:lnTo>
                  <a:lnTo>
                    <a:pt x="110" y="47"/>
                  </a:lnTo>
                  <a:lnTo>
                    <a:pt x="113" y="45"/>
                  </a:lnTo>
                  <a:lnTo>
                    <a:pt x="117" y="44"/>
                  </a:lnTo>
                  <a:lnTo>
                    <a:pt x="122" y="43"/>
                  </a:lnTo>
                  <a:lnTo>
                    <a:pt x="127" y="43"/>
                  </a:lnTo>
                  <a:lnTo>
                    <a:pt x="132" y="43"/>
                  </a:lnTo>
                  <a:lnTo>
                    <a:pt x="136" y="43"/>
                  </a:lnTo>
                  <a:lnTo>
                    <a:pt x="140" y="44"/>
                  </a:lnTo>
                  <a:lnTo>
                    <a:pt x="145" y="46"/>
                  </a:lnTo>
                  <a:lnTo>
                    <a:pt x="148" y="49"/>
                  </a:lnTo>
                  <a:lnTo>
                    <a:pt x="150" y="52"/>
                  </a:lnTo>
                  <a:lnTo>
                    <a:pt x="151" y="57"/>
                  </a:lnTo>
                  <a:lnTo>
                    <a:pt x="151" y="62"/>
                  </a:lnTo>
                  <a:lnTo>
                    <a:pt x="151" y="65"/>
                  </a:lnTo>
                  <a:lnTo>
                    <a:pt x="151" y="67"/>
                  </a:lnTo>
                  <a:lnTo>
                    <a:pt x="149" y="69"/>
                  </a:lnTo>
                  <a:lnTo>
                    <a:pt x="148" y="71"/>
                  </a:lnTo>
                  <a:lnTo>
                    <a:pt x="143" y="73"/>
                  </a:lnTo>
                  <a:lnTo>
                    <a:pt x="137" y="75"/>
                  </a:lnTo>
                  <a:lnTo>
                    <a:pt x="128" y="76"/>
                  </a:lnTo>
                  <a:lnTo>
                    <a:pt x="118" y="77"/>
                  </a:lnTo>
                  <a:lnTo>
                    <a:pt x="110" y="78"/>
                  </a:lnTo>
                  <a:lnTo>
                    <a:pt x="103" y="81"/>
                  </a:lnTo>
                  <a:lnTo>
                    <a:pt x="96" y="84"/>
                  </a:lnTo>
                  <a:lnTo>
                    <a:pt x="91" y="89"/>
                  </a:lnTo>
                  <a:lnTo>
                    <a:pt x="90" y="92"/>
                  </a:lnTo>
                  <a:lnTo>
                    <a:pt x="88" y="96"/>
                  </a:lnTo>
                  <a:lnTo>
                    <a:pt x="87" y="100"/>
                  </a:lnTo>
                  <a:lnTo>
                    <a:pt x="87" y="104"/>
                  </a:lnTo>
                  <a:lnTo>
                    <a:pt x="88" y="110"/>
                  </a:lnTo>
                  <a:lnTo>
                    <a:pt x="90" y="117"/>
                  </a:lnTo>
                  <a:lnTo>
                    <a:pt x="92" y="121"/>
                  </a:lnTo>
                  <a:lnTo>
                    <a:pt x="96" y="125"/>
                  </a:lnTo>
                  <a:lnTo>
                    <a:pt x="100" y="127"/>
                  </a:lnTo>
                  <a:lnTo>
                    <a:pt x="106" y="129"/>
                  </a:lnTo>
                  <a:lnTo>
                    <a:pt x="112" y="131"/>
                  </a:lnTo>
                  <a:lnTo>
                    <a:pt x="118" y="131"/>
                  </a:lnTo>
                  <a:lnTo>
                    <a:pt x="125" y="131"/>
                  </a:lnTo>
                  <a:lnTo>
                    <a:pt x="130" y="130"/>
                  </a:lnTo>
                  <a:lnTo>
                    <a:pt x="134" y="128"/>
                  </a:lnTo>
                  <a:lnTo>
                    <a:pt x="138" y="126"/>
                  </a:lnTo>
                  <a:lnTo>
                    <a:pt x="146" y="121"/>
                  </a:lnTo>
                  <a:lnTo>
                    <a:pt x="152" y="112"/>
                  </a:lnTo>
                  <a:lnTo>
                    <a:pt x="153" y="119"/>
                  </a:lnTo>
                  <a:lnTo>
                    <a:pt x="155" y="124"/>
                  </a:lnTo>
                  <a:lnTo>
                    <a:pt x="156" y="126"/>
                  </a:lnTo>
                  <a:lnTo>
                    <a:pt x="158" y="127"/>
                  </a:lnTo>
                  <a:lnTo>
                    <a:pt x="162" y="128"/>
                  </a:lnTo>
                  <a:lnTo>
                    <a:pt x="166" y="128"/>
                  </a:lnTo>
                  <a:lnTo>
                    <a:pt x="170" y="128"/>
                  </a:lnTo>
                  <a:lnTo>
                    <a:pt x="173" y="128"/>
                  </a:lnTo>
                  <a:lnTo>
                    <a:pt x="173" y="119"/>
                  </a:lnTo>
                  <a:lnTo>
                    <a:pt x="171" y="119"/>
                  </a:lnTo>
                  <a:lnTo>
                    <a:pt x="170" y="119"/>
                  </a:lnTo>
                  <a:lnTo>
                    <a:pt x="167" y="119"/>
                  </a:lnTo>
                  <a:lnTo>
                    <a:pt x="165" y="118"/>
                  </a:lnTo>
                  <a:lnTo>
                    <a:pt x="164" y="116"/>
                  </a:lnTo>
                  <a:lnTo>
                    <a:pt x="163" y="112"/>
                  </a:lnTo>
                  <a:lnTo>
                    <a:pt x="163" y="63"/>
                  </a:lnTo>
                  <a:lnTo>
                    <a:pt x="162" y="55"/>
                  </a:lnTo>
                  <a:lnTo>
                    <a:pt x="159" y="47"/>
                  </a:lnTo>
                  <a:lnTo>
                    <a:pt x="156" y="42"/>
                  </a:lnTo>
                  <a:lnTo>
                    <a:pt x="152" y="39"/>
                  </a:lnTo>
                  <a:lnTo>
                    <a:pt x="147" y="36"/>
                  </a:lnTo>
                  <a:lnTo>
                    <a:pt x="140" y="35"/>
                  </a:lnTo>
                  <a:lnTo>
                    <a:pt x="135" y="33"/>
                  </a:lnTo>
                  <a:lnTo>
                    <a:pt x="129" y="32"/>
                  </a:lnTo>
                  <a:lnTo>
                    <a:pt x="120" y="33"/>
                  </a:lnTo>
                  <a:lnTo>
                    <a:pt x="114" y="35"/>
                  </a:lnTo>
                  <a:lnTo>
                    <a:pt x="108" y="37"/>
                  </a:lnTo>
                  <a:lnTo>
                    <a:pt x="103" y="41"/>
                  </a:lnTo>
                  <a:lnTo>
                    <a:pt x="97" y="45"/>
                  </a:lnTo>
                  <a:lnTo>
                    <a:pt x="94" y="50"/>
                  </a:lnTo>
                  <a:lnTo>
                    <a:pt x="92" y="57"/>
                  </a:lnTo>
                  <a:lnTo>
                    <a:pt x="91" y="64"/>
                  </a:lnTo>
                  <a:lnTo>
                    <a:pt x="103" y="64"/>
                  </a:lnTo>
                  <a:close/>
                  <a:moveTo>
                    <a:pt x="151" y="92"/>
                  </a:moveTo>
                  <a:lnTo>
                    <a:pt x="151" y="99"/>
                  </a:lnTo>
                  <a:lnTo>
                    <a:pt x="149" y="105"/>
                  </a:lnTo>
                  <a:lnTo>
                    <a:pt x="146" y="109"/>
                  </a:lnTo>
                  <a:lnTo>
                    <a:pt x="142" y="113"/>
                  </a:lnTo>
                  <a:lnTo>
                    <a:pt x="137" y="118"/>
                  </a:lnTo>
                  <a:lnTo>
                    <a:pt x="131" y="120"/>
                  </a:lnTo>
                  <a:lnTo>
                    <a:pt x="126" y="121"/>
                  </a:lnTo>
                  <a:lnTo>
                    <a:pt x="119" y="122"/>
                  </a:lnTo>
                  <a:lnTo>
                    <a:pt x="115" y="121"/>
                  </a:lnTo>
                  <a:lnTo>
                    <a:pt x="111" y="121"/>
                  </a:lnTo>
                  <a:lnTo>
                    <a:pt x="108" y="119"/>
                  </a:lnTo>
                  <a:lnTo>
                    <a:pt x="105" y="117"/>
                  </a:lnTo>
                  <a:lnTo>
                    <a:pt x="102" y="114"/>
                  </a:lnTo>
                  <a:lnTo>
                    <a:pt x="100" y="111"/>
                  </a:lnTo>
                  <a:lnTo>
                    <a:pt x="98" y="107"/>
                  </a:lnTo>
                  <a:lnTo>
                    <a:pt x="98" y="103"/>
                  </a:lnTo>
                  <a:lnTo>
                    <a:pt x="98" y="100"/>
                  </a:lnTo>
                  <a:lnTo>
                    <a:pt x="99" y="98"/>
                  </a:lnTo>
                  <a:lnTo>
                    <a:pt x="100" y="94"/>
                  </a:lnTo>
                  <a:lnTo>
                    <a:pt x="103" y="92"/>
                  </a:lnTo>
                  <a:lnTo>
                    <a:pt x="107" y="89"/>
                  </a:lnTo>
                  <a:lnTo>
                    <a:pt x="113" y="87"/>
                  </a:lnTo>
                  <a:lnTo>
                    <a:pt x="127" y="84"/>
                  </a:lnTo>
                  <a:lnTo>
                    <a:pt x="142" y="82"/>
                  </a:lnTo>
                  <a:lnTo>
                    <a:pt x="147" y="81"/>
                  </a:lnTo>
                  <a:lnTo>
                    <a:pt x="151" y="78"/>
                  </a:lnTo>
                  <a:lnTo>
                    <a:pt x="151" y="92"/>
                  </a:lnTo>
                  <a:close/>
                  <a:moveTo>
                    <a:pt x="303" y="44"/>
                  </a:moveTo>
                  <a:lnTo>
                    <a:pt x="303" y="36"/>
                  </a:lnTo>
                  <a:lnTo>
                    <a:pt x="232" y="36"/>
                  </a:lnTo>
                  <a:lnTo>
                    <a:pt x="232" y="45"/>
                  </a:lnTo>
                  <a:lnTo>
                    <a:pt x="288" y="45"/>
                  </a:lnTo>
                  <a:lnTo>
                    <a:pt x="228" y="120"/>
                  </a:lnTo>
                  <a:lnTo>
                    <a:pt x="228" y="128"/>
                  </a:lnTo>
                  <a:lnTo>
                    <a:pt x="305" y="128"/>
                  </a:lnTo>
                  <a:lnTo>
                    <a:pt x="305" y="119"/>
                  </a:lnTo>
                  <a:lnTo>
                    <a:pt x="242" y="119"/>
                  </a:lnTo>
                  <a:lnTo>
                    <a:pt x="303" y="44"/>
                  </a:lnTo>
                  <a:close/>
                  <a:moveTo>
                    <a:pt x="329" y="64"/>
                  </a:moveTo>
                  <a:lnTo>
                    <a:pt x="330" y="59"/>
                  </a:lnTo>
                  <a:lnTo>
                    <a:pt x="331" y="55"/>
                  </a:lnTo>
                  <a:lnTo>
                    <a:pt x="333" y="50"/>
                  </a:lnTo>
                  <a:lnTo>
                    <a:pt x="336" y="47"/>
                  </a:lnTo>
                  <a:lnTo>
                    <a:pt x="341" y="45"/>
                  </a:lnTo>
                  <a:lnTo>
                    <a:pt x="344" y="44"/>
                  </a:lnTo>
                  <a:lnTo>
                    <a:pt x="349" y="43"/>
                  </a:lnTo>
                  <a:lnTo>
                    <a:pt x="354" y="43"/>
                  </a:lnTo>
                  <a:lnTo>
                    <a:pt x="358" y="43"/>
                  </a:lnTo>
                  <a:lnTo>
                    <a:pt x="364" y="43"/>
                  </a:lnTo>
                  <a:lnTo>
                    <a:pt x="368" y="44"/>
                  </a:lnTo>
                  <a:lnTo>
                    <a:pt x="371" y="46"/>
                  </a:lnTo>
                  <a:lnTo>
                    <a:pt x="374" y="49"/>
                  </a:lnTo>
                  <a:lnTo>
                    <a:pt x="376" y="52"/>
                  </a:lnTo>
                  <a:lnTo>
                    <a:pt x="377" y="57"/>
                  </a:lnTo>
                  <a:lnTo>
                    <a:pt x="378" y="62"/>
                  </a:lnTo>
                  <a:lnTo>
                    <a:pt x="378" y="65"/>
                  </a:lnTo>
                  <a:lnTo>
                    <a:pt x="377" y="67"/>
                  </a:lnTo>
                  <a:lnTo>
                    <a:pt x="376" y="69"/>
                  </a:lnTo>
                  <a:lnTo>
                    <a:pt x="374" y="71"/>
                  </a:lnTo>
                  <a:lnTo>
                    <a:pt x="370" y="73"/>
                  </a:lnTo>
                  <a:lnTo>
                    <a:pt x="364" y="75"/>
                  </a:lnTo>
                  <a:lnTo>
                    <a:pt x="354" y="76"/>
                  </a:lnTo>
                  <a:lnTo>
                    <a:pt x="346" y="77"/>
                  </a:lnTo>
                  <a:lnTo>
                    <a:pt x="337" y="78"/>
                  </a:lnTo>
                  <a:lnTo>
                    <a:pt x="330" y="81"/>
                  </a:lnTo>
                  <a:lnTo>
                    <a:pt x="324" y="84"/>
                  </a:lnTo>
                  <a:lnTo>
                    <a:pt x="318" y="89"/>
                  </a:lnTo>
                  <a:lnTo>
                    <a:pt x="316" y="92"/>
                  </a:lnTo>
                  <a:lnTo>
                    <a:pt x="315" y="96"/>
                  </a:lnTo>
                  <a:lnTo>
                    <a:pt x="314" y="100"/>
                  </a:lnTo>
                  <a:lnTo>
                    <a:pt x="314" y="104"/>
                  </a:lnTo>
                  <a:lnTo>
                    <a:pt x="314" y="110"/>
                  </a:lnTo>
                  <a:lnTo>
                    <a:pt x="316" y="117"/>
                  </a:lnTo>
                  <a:lnTo>
                    <a:pt x="319" y="121"/>
                  </a:lnTo>
                  <a:lnTo>
                    <a:pt x="323" y="125"/>
                  </a:lnTo>
                  <a:lnTo>
                    <a:pt x="328" y="127"/>
                  </a:lnTo>
                  <a:lnTo>
                    <a:pt x="333" y="129"/>
                  </a:lnTo>
                  <a:lnTo>
                    <a:pt x="338" y="131"/>
                  </a:lnTo>
                  <a:lnTo>
                    <a:pt x="345" y="131"/>
                  </a:lnTo>
                  <a:lnTo>
                    <a:pt x="351" y="131"/>
                  </a:lnTo>
                  <a:lnTo>
                    <a:pt x="356" y="130"/>
                  </a:lnTo>
                  <a:lnTo>
                    <a:pt x="362" y="128"/>
                  </a:lnTo>
                  <a:lnTo>
                    <a:pt x="366" y="126"/>
                  </a:lnTo>
                  <a:lnTo>
                    <a:pt x="373" y="121"/>
                  </a:lnTo>
                  <a:lnTo>
                    <a:pt x="378" y="112"/>
                  </a:lnTo>
                  <a:lnTo>
                    <a:pt x="379" y="112"/>
                  </a:lnTo>
                  <a:lnTo>
                    <a:pt x="379" y="119"/>
                  </a:lnTo>
                  <a:lnTo>
                    <a:pt x="382" y="124"/>
                  </a:lnTo>
                  <a:lnTo>
                    <a:pt x="384" y="126"/>
                  </a:lnTo>
                  <a:lnTo>
                    <a:pt x="386" y="127"/>
                  </a:lnTo>
                  <a:lnTo>
                    <a:pt x="389" y="128"/>
                  </a:lnTo>
                  <a:lnTo>
                    <a:pt x="392" y="128"/>
                  </a:lnTo>
                  <a:lnTo>
                    <a:pt x="396" y="128"/>
                  </a:lnTo>
                  <a:lnTo>
                    <a:pt x="399" y="128"/>
                  </a:lnTo>
                  <a:lnTo>
                    <a:pt x="399" y="119"/>
                  </a:lnTo>
                  <a:lnTo>
                    <a:pt x="398" y="119"/>
                  </a:lnTo>
                  <a:lnTo>
                    <a:pt x="396" y="119"/>
                  </a:lnTo>
                  <a:lnTo>
                    <a:pt x="393" y="119"/>
                  </a:lnTo>
                  <a:lnTo>
                    <a:pt x="391" y="118"/>
                  </a:lnTo>
                  <a:lnTo>
                    <a:pt x="390" y="116"/>
                  </a:lnTo>
                  <a:lnTo>
                    <a:pt x="390" y="112"/>
                  </a:lnTo>
                  <a:lnTo>
                    <a:pt x="390" y="63"/>
                  </a:lnTo>
                  <a:lnTo>
                    <a:pt x="389" y="55"/>
                  </a:lnTo>
                  <a:lnTo>
                    <a:pt x="387" y="47"/>
                  </a:lnTo>
                  <a:lnTo>
                    <a:pt x="383" y="42"/>
                  </a:lnTo>
                  <a:lnTo>
                    <a:pt x="378" y="39"/>
                  </a:lnTo>
                  <a:lnTo>
                    <a:pt x="373" y="36"/>
                  </a:lnTo>
                  <a:lnTo>
                    <a:pt x="368" y="35"/>
                  </a:lnTo>
                  <a:lnTo>
                    <a:pt x="362" y="33"/>
                  </a:lnTo>
                  <a:lnTo>
                    <a:pt x="355" y="32"/>
                  </a:lnTo>
                  <a:lnTo>
                    <a:pt x="348" y="33"/>
                  </a:lnTo>
                  <a:lnTo>
                    <a:pt x="341" y="35"/>
                  </a:lnTo>
                  <a:lnTo>
                    <a:pt x="334" y="37"/>
                  </a:lnTo>
                  <a:lnTo>
                    <a:pt x="329" y="41"/>
                  </a:lnTo>
                  <a:lnTo>
                    <a:pt x="325" y="45"/>
                  </a:lnTo>
                  <a:lnTo>
                    <a:pt x="322" y="50"/>
                  </a:lnTo>
                  <a:lnTo>
                    <a:pt x="318" y="57"/>
                  </a:lnTo>
                  <a:lnTo>
                    <a:pt x="317" y="64"/>
                  </a:lnTo>
                  <a:lnTo>
                    <a:pt x="329" y="64"/>
                  </a:lnTo>
                  <a:close/>
                  <a:moveTo>
                    <a:pt x="378" y="92"/>
                  </a:moveTo>
                  <a:lnTo>
                    <a:pt x="377" y="99"/>
                  </a:lnTo>
                  <a:lnTo>
                    <a:pt x="375" y="105"/>
                  </a:lnTo>
                  <a:lnTo>
                    <a:pt x="373" y="109"/>
                  </a:lnTo>
                  <a:lnTo>
                    <a:pt x="369" y="113"/>
                  </a:lnTo>
                  <a:lnTo>
                    <a:pt x="364" y="118"/>
                  </a:lnTo>
                  <a:lnTo>
                    <a:pt x="358" y="120"/>
                  </a:lnTo>
                  <a:lnTo>
                    <a:pt x="352" y="121"/>
                  </a:lnTo>
                  <a:lnTo>
                    <a:pt x="346" y="122"/>
                  </a:lnTo>
                  <a:lnTo>
                    <a:pt x="342" y="121"/>
                  </a:lnTo>
                  <a:lnTo>
                    <a:pt x="338" y="121"/>
                  </a:lnTo>
                  <a:lnTo>
                    <a:pt x="334" y="119"/>
                  </a:lnTo>
                  <a:lnTo>
                    <a:pt x="331" y="117"/>
                  </a:lnTo>
                  <a:lnTo>
                    <a:pt x="329" y="114"/>
                  </a:lnTo>
                  <a:lnTo>
                    <a:pt x="327" y="111"/>
                  </a:lnTo>
                  <a:lnTo>
                    <a:pt x="326" y="107"/>
                  </a:lnTo>
                  <a:lnTo>
                    <a:pt x="325" y="103"/>
                  </a:lnTo>
                  <a:lnTo>
                    <a:pt x="326" y="100"/>
                  </a:lnTo>
                  <a:lnTo>
                    <a:pt x="326" y="98"/>
                  </a:lnTo>
                  <a:lnTo>
                    <a:pt x="328" y="94"/>
                  </a:lnTo>
                  <a:lnTo>
                    <a:pt x="329" y="92"/>
                  </a:lnTo>
                  <a:lnTo>
                    <a:pt x="334" y="89"/>
                  </a:lnTo>
                  <a:lnTo>
                    <a:pt x="339" y="87"/>
                  </a:lnTo>
                  <a:lnTo>
                    <a:pt x="353" y="84"/>
                  </a:lnTo>
                  <a:lnTo>
                    <a:pt x="368" y="82"/>
                  </a:lnTo>
                  <a:lnTo>
                    <a:pt x="374" y="81"/>
                  </a:lnTo>
                  <a:lnTo>
                    <a:pt x="378" y="78"/>
                  </a:lnTo>
                  <a:lnTo>
                    <a:pt x="378" y="92"/>
                  </a:lnTo>
                  <a:close/>
                  <a:moveTo>
                    <a:pt x="412" y="163"/>
                  </a:moveTo>
                  <a:lnTo>
                    <a:pt x="424" y="163"/>
                  </a:lnTo>
                  <a:lnTo>
                    <a:pt x="424" y="111"/>
                  </a:lnTo>
                  <a:lnTo>
                    <a:pt x="426" y="116"/>
                  </a:lnTo>
                  <a:lnTo>
                    <a:pt x="429" y="120"/>
                  </a:lnTo>
                  <a:lnTo>
                    <a:pt x="433" y="123"/>
                  </a:lnTo>
                  <a:lnTo>
                    <a:pt x="436" y="126"/>
                  </a:lnTo>
                  <a:lnTo>
                    <a:pt x="442" y="128"/>
                  </a:lnTo>
                  <a:lnTo>
                    <a:pt x="446" y="130"/>
                  </a:lnTo>
                  <a:lnTo>
                    <a:pt x="451" y="131"/>
                  </a:lnTo>
                  <a:lnTo>
                    <a:pt x="456" y="131"/>
                  </a:lnTo>
                  <a:lnTo>
                    <a:pt x="462" y="131"/>
                  </a:lnTo>
                  <a:lnTo>
                    <a:pt x="466" y="130"/>
                  </a:lnTo>
                  <a:lnTo>
                    <a:pt x="471" y="129"/>
                  </a:lnTo>
                  <a:lnTo>
                    <a:pt x="474" y="127"/>
                  </a:lnTo>
                  <a:lnTo>
                    <a:pt x="482" y="123"/>
                  </a:lnTo>
                  <a:lnTo>
                    <a:pt x="488" y="117"/>
                  </a:lnTo>
                  <a:lnTo>
                    <a:pt x="492" y="109"/>
                  </a:lnTo>
                  <a:lnTo>
                    <a:pt x="495" y="101"/>
                  </a:lnTo>
                  <a:lnTo>
                    <a:pt x="497" y="91"/>
                  </a:lnTo>
                  <a:lnTo>
                    <a:pt x="498" y="82"/>
                  </a:lnTo>
                  <a:lnTo>
                    <a:pt x="497" y="72"/>
                  </a:lnTo>
                  <a:lnTo>
                    <a:pt x="495" y="63"/>
                  </a:lnTo>
                  <a:lnTo>
                    <a:pt x="492" y="55"/>
                  </a:lnTo>
                  <a:lnTo>
                    <a:pt x="488" y="47"/>
                  </a:lnTo>
                  <a:lnTo>
                    <a:pt x="482" y="42"/>
                  </a:lnTo>
                  <a:lnTo>
                    <a:pt x="474" y="37"/>
                  </a:lnTo>
                  <a:lnTo>
                    <a:pt x="471" y="36"/>
                  </a:lnTo>
                  <a:lnTo>
                    <a:pt x="466" y="33"/>
                  </a:lnTo>
                  <a:lnTo>
                    <a:pt x="462" y="33"/>
                  </a:lnTo>
                  <a:lnTo>
                    <a:pt x="456" y="32"/>
                  </a:lnTo>
                  <a:lnTo>
                    <a:pt x="451" y="33"/>
                  </a:lnTo>
                  <a:lnTo>
                    <a:pt x="446" y="35"/>
                  </a:lnTo>
                  <a:lnTo>
                    <a:pt x="441" y="36"/>
                  </a:lnTo>
                  <a:lnTo>
                    <a:pt x="436" y="39"/>
                  </a:lnTo>
                  <a:lnTo>
                    <a:pt x="432" y="41"/>
                  </a:lnTo>
                  <a:lnTo>
                    <a:pt x="428" y="45"/>
                  </a:lnTo>
                  <a:lnTo>
                    <a:pt x="426" y="49"/>
                  </a:lnTo>
                  <a:lnTo>
                    <a:pt x="423" y="53"/>
                  </a:lnTo>
                  <a:lnTo>
                    <a:pt x="423" y="36"/>
                  </a:lnTo>
                  <a:lnTo>
                    <a:pt x="412" y="36"/>
                  </a:lnTo>
                  <a:lnTo>
                    <a:pt x="412" y="163"/>
                  </a:lnTo>
                  <a:close/>
                  <a:moveTo>
                    <a:pt x="487" y="82"/>
                  </a:moveTo>
                  <a:lnTo>
                    <a:pt x="486" y="89"/>
                  </a:lnTo>
                  <a:lnTo>
                    <a:pt x="485" y="97"/>
                  </a:lnTo>
                  <a:lnTo>
                    <a:pt x="483" y="103"/>
                  </a:lnTo>
                  <a:lnTo>
                    <a:pt x="479" y="109"/>
                  </a:lnTo>
                  <a:lnTo>
                    <a:pt x="475" y="114"/>
                  </a:lnTo>
                  <a:lnTo>
                    <a:pt x="470" y="118"/>
                  </a:lnTo>
                  <a:lnTo>
                    <a:pt x="464" y="121"/>
                  </a:lnTo>
                  <a:lnTo>
                    <a:pt x="456" y="122"/>
                  </a:lnTo>
                  <a:lnTo>
                    <a:pt x="448" y="121"/>
                  </a:lnTo>
                  <a:lnTo>
                    <a:pt x="441" y="118"/>
                  </a:lnTo>
                  <a:lnTo>
                    <a:pt x="435" y="114"/>
                  </a:lnTo>
                  <a:lnTo>
                    <a:pt x="431" y="109"/>
                  </a:lnTo>
                  <a:lnTo>
                    <a:pt x="428" y="103"/>
                  </a:lnTo>
                  <a:lnTo>
                    <a:pt x="426" y="97"/>
                  </a:lnTo>
                  <a:lnTo>
                    <a:pt x="424" y="89"/>
                  </a:lnTo>
                  <a:lnTo>
                    <a:pt x="424" y="82"/>
                  </a:lnTo>
                  <a:lnTo>
                    <a:pt x="424" y="75"/>
                  </a:lnTo>
                  <a:lnTo>
                    <a:pt x="425" y="67"/>
                  </a:lnTo>
                  <a:lnTo>
                    <a:pt x="427" y="60"/>
                  </a:lnTo>
                  <a:lnTo>
                    <a:pt x="430" y="55"/>
                  </a:lnTo>
                  <a:lnTo>
                    <a:pt x="435" y="49"/>
                  </a:lnTo>
                  <a:lnTo>
                    <a:pt x="441" y="46"/>
                  </a:lnTo>
                  <a:lnTo>
                    <a:pt x="448" y="43"/>
                  </a:lnTo>
                  <a:lnTo>
                    <a:pt x="456" y="43"/>
                  </a:lnTo>
                  <a:lnTo>
                    <a:pt x="464" y="43"/>
                  </a:lnTo>
                  <a:lnTo>
                    <a:pt x="470" y="46"/>
                  </a:lnTo>
                  <a:lnTo>
                    <a:pt x="475" y="50"/>
                  </a:lnTo>
                  <a:lnTo>
                    <a:pt x="479" y="56"/>
                  </a:lnTo>
                  <a:lnTo>
                    <a:pt x="483" y="61"/>
                  </a:lnTo>
                  <a:lnTo>
                    <a:pt x="485" y="68"/>
                  </a:lnTo>
                  <a:lnTo>
                    <a:pt x="486" y="75"/>
                  </a:lnTo>
                  <a:lnTo>
                    <a:pt x="487" y="82"/>
                  </a:lnTo>
                  <a:close/>
                  <a:moveTo>
                    <a:pt x="555" y="43"/>
                  </a:moveTo>
                  <a:lnTo>
                    <a:pt x="563" y="43"/>
                  </a:lnTo>
                  <a:lnTo>
                    <a:pt x="569" y="46"/>
                  </a:lnTo>
                  <a:lnTo>
                    <a:pt x="574" y="50"/>
                  </a:lnTo>
                  <a:lnTo>
                    <a:pt x="579" y="55"/>
                  </a:lnTo>
                  <a:lnTo>
                    <a:pt x="583" y="61"/>
                  </a:lnTo>
                  <a:lnTo>
                    <a:pt x="586" y="67"/>
                  </a:lnTo>
                  <a:lnTo>
                    <a:pt x="587" y="75"/>
                  </a:lnTo>
                  <a:lnTo>
                    <a:pt x="588" y="82"/>
                  </a:lnTo>
                  <a:lnTo>
                    <a:pt x="587" y="89"/>
                  </a:lnTo>
                  <a:lnTo>
                    <a:pt x="586" y="97"/>
                  </a:lnTo>
                  <a:lnTo>
                    <a:pt x="583" y="103"/>
                  </a:lnTo>
                  <a:lnTo>
                    <a:pt x="579" y="109"/>
                  </a:lnTo>
                  <a:lnTo>
                    <a:pt x="574" y="114"/>
                  </a:lnTo>
                  <a:lnTo>
                    <a:pt x="569" y="119"/>
                  </a:lnTo>
                  <a:lnTo>
                    <a:pt x="563" y="121"/>
                  </a:lnTo>
                  <a:lnTo>
                    <a:pt x="555" y="122"/>
                  </a:lnTo>
                  <a:lnTo>
                    <a:pt x="547" y="121"/>
                  </a:lnTo>
                  <a:lnTo>
                    <a:pt x="541" y="119"/>
                  </a:lnTo>
                  <a:lnTo>
                    <a:pt x="535" y="114"/>
                  </a:lnTo>
                  <a:lnTo>
                    <a:pt x="530" y="109"/>
                  </a:lnTo>
                  <a:lnTo>
                    <a:pt x="527" y="103"/>
                  </a:lnTo>
                  <a:lnTo>
                    <a:pt x="525" y="97"/>
                  </a:lnTo>
                  <a:lnTo>
                    <a:pt x="523" y="89"/>
                  </a:lnTo>
                  <a:lnTo>
                    <a:pt x="523" y="82"/>
                  </a:lnTo>
                  <a:lnTo>
                    <a:pt x="523" y="75"/>
                  </a:lnTo>
                  <a:lnTo>
                    <a:pt x="525" y="67"/>
                  </a:lnTo>
                  <a:lnTo>
                    <a:pt x="527" y="61"/>
                  </a:lnTo>
                  <a:lnTo>
                    <a:pt x="530" y="55"/>
                  </a:lnTo>
                  <a:lnTo>
                    <a:pt x="535" y="50"/>
                  </a:lnTo>
                  <a:lnTo>
                    <a:pt x="541" y="46"/>
                  </a:lnTo>
                  <a:lnTo>
                    <a:pt x="547" y="43"/>
                  </a:lnTo>
                  <a:lnTo>
                    <a:pt x="555" y="43"/>
                  </a:lnTo>
                  <a:close/>
                  <a:moveTo>
                    <a:pt x="555" y="32"/>
                  </a:moveTo>
                  <a:lnTo>
                    <a:pt x="545" y="33"/>
                  </a:lnTo>
                  <a:lnTo>
                    <a:pt x="536" y="37"/>
                  </a:lnTo>
                  <a:lnTo>
                    <a:pt x="529" y="42"/>
                  </a:lnTo>
                  <a:lnTo>
                    <a:pt x="523" y="47"/>
                  </a:lnTo>
                  <a:lnTo>
                    <a:pt x="517" y="55"/>
                  </a:lnTo>
                  <a:lnTo>
                    <a:pt x="514" y="63"/>
                  </a:lnTo>
                  <a:lnTo>
                    <a:pt x="512" y="72"/>
                  </a:lnTo>
                  <a:lnTo>
                    <a:pt x="511" y="82"/>
                  </a:lnTo>
                  <a:lnTo>
                    <a:pt x="512" y="91"/>
                  </a:lnTo>
                  <a:lnTo>
                    <a:pt x="514" y="101"/>
                  </a:lnTo>
                  <a:lnTo>
                    <a:pt x="517" y="109"/>
                  </a:lnTo>
                  <a:lnTo>
                    <a:pt x="523" y="117"/>
                  </a:lnTo>
                  <a:lnTo>
                    <a:pt x="529" y="123"/>
                  </a:lnTo>
                  <a:lnTo>
                    <a:pt x="536" y="127"/>
                  </a:lnTo>
                  <a:lnTo>
                    <a:pt x="541" y="129"/>
                  </a:lnTo>
                  <a:lnTo>
                    <a:pt x="545" y="130"/>
                  </a:lnTo>
                  <a:lnTo>
                    <a:pt x="550" y="131"/>
                  </a:lnTo>
                  <a:lnTo>
                    <a:pt x="555" y="131"/>
                  </a:lnTo>
                  <a:lnTo>
                    <a:pt x="565" y="130"/>
                  </a:lnTo>
                  <a:lnTo>
                    <a:pt x="573" y="127"/>
                  </a:lnTo>
                  <a:lnTo>
                    <a:pt x="582" y="123"/>
                  </a:lnTo>
                  <a:lnTo>
                    <a:pt x="588" y="117"/>
                  </a:lnTo>
                  <a:lnTo>
                    <a:pt x="592" y="109"/>
                  </a:lnTo>
                  <a:lnTo>
                    <a:pt x="596" y="101"/>
                  </a:lnTo>
                  <a:lnTo>
                    <a:pt x="598" y="91"/>
                  </a:lnTo>
                  <a:lnTo>
                    <a:pt x="598" y="82"/>
                  </a:lnTo>
                  <a:lnTo>
                    <a:pt x="598" y="72"/>
                  </a:lnTo>
                  <a:lnTo>
                    <a:pt x="596" y="63"/>
                  </a:lnTo>
                  <a:lnTo>
                    <a:pt x="592" y="55"/>
                  </a:lnTo>
                  <a:lnTo>
                    <a:pt x="588" y="47"/>
                  </a:lnTo>
                  <a:lnTo>
                    <a:pt x="582" y="42"/>
                  </a:lnTo>
                  <a:lnTo>
                    <a:pt x="573" y="37"/>
                  </a:lnTo>
                  <a:lnTo>
                    <a:pt x="565" y="33"/>
                  </a:lnTo>
                  <a:lnTo>
                    <a:pt x="555" y="32"/>
                  </a:lnTo>
                  <a:close/>
                  <a:moveTo>
                    <a:pt x="683" y="63"/>
                  </a:moveTo>
                  <a:lnTo>
                    <a:pt x="682" y="56"/>
                  </a:lnTo>
                  <a:lnTo>
                    <a:pt x="679" y="49"/>
                  </a:lnTo>
                  <a:lnTo>
                    <a:pt x="676" y="44"/>
                  </a:lnTo>
                  <a:lnTo>
                    <a:pt x="672" y="41"/>
                  </a:lnTo>
                  <a:lnTo>
                    <a:pt x="668" y="37"/>
                  </a:lnTo>
                  <a:lnTo>
                    <a:pt x="662" y="35"/>
                  </a:lnTo>
                  <a:lnTo>
                    <a:pt x="655" y="33"/>
                  </a:lnTo>
                  <a:lnTo>
                    <a:pt x="649" y="32"/>
                  </a:lnTo>
                  <a:lnTo>
                    <a:pt x="643" y="33"/>
                  </a:lnTo>
                  <a:lnTo>
                    <a:pt x="636" y="35"/>
                  </a:lnTo>
                  <a:lnTo>
                    <a:pt x="630" y="37"/>
                  </a:lnTo>
                  <a:lnTo>
                    <a:pt x="625" y="39"/>
                  </a:lnTo>
                  <a:lnTo>
                    <a:pt x="621" y="43"/>
                  </a:lnTo>
                  <a:lnTo>
                    <a:pt x="617" y="47"/>
                  </a:lnTo>
                  <a:lnTo>
                    <a:pt x="614" y="52"/>
                  </a:lnTo>
                  <a:lnTo>
                    <a:pt x="614" y="59"/>
                  </a:lnTo>
                  <a:lnTo>
                    <a:pt x="614" y="64"/>
                  </a:lnTo>
                  <a:lnTo>
                    <a:pt x="615" y="69"/>
                  </a:lnTo>
                  <a:lnTo>
                    <a:pt x="618" y="72"/>
                  </a:lnTo>
                  <a:lnTo>
                    <a:pt x="622" y="76"/>
                  </a:lnTo>
                  <a:lnTo>
                    <a:pt x="625" y="79"/>
                  </a:lnTo>
                  <a:lnTo>
                    <a:pt x="629" y="81"/>
                  </a:lnTo>
                  <a:lnTo>
                    <a:pt x="634" y="82"/>
                  </a:lnTo>
                  <a:lnTo>
                    <a:pt x="639" y="84"/>
                  </a:lnTo>
                  <a:lnTo>
                    <a:pt x="654" y="87"/>
                  </a:lnTo>
                  <a:lnTo>
                    <a:pt x="662" y="89"/>
                  </a:lnTo>
                  <a:lnTo>
                    <a:pt x="668" y="92"/>
                  </a:lnTo>
                  <a:lnTo>
                    <a:pt x="671" y="94"/>
                  </a:lnTo>
                  <a:lnTo>
                    <a:pt x="673" y="98"/>
                  </a:lnTo>
                  <a:lnTo>
                    <a:pt x="674" y="101"/>
                  </a:lnTo>
                  <a:lnTo>
                    <a:pt x="674" y="104"/>
                  </a:lnTo>
                  <a:lnTo>
                    <a:pt x="674" y="108"/>
                  </a:lnTo>
                  <a:lnTo>
                    <a:pt x="672" y="112"/>
                  </a:lnTo>
                  <a:lnTo>
                    <a:pt x="669" y="116"/>
                  </a:lnTo>
                  <a:lnTo>
                    <a:pt x="666" y="118"/>
                  </a:lnTo>
                  <a:lnTo>
                    <a:pt x="662" y="120"/>
                  </a:lnTo>
                  <a:lnTo>
                    <a:pt x="657" y="121"/>
                  </a:lnTo>
                  <a:lnTo>
                    <a:pt x="653" y="122"/>
                  </a:lnTo>
                  <a:lnTo>
                    <a:pt x="649" y="122"/>
                  </a:lnTo>
                  <a:lnTo>
                    <a:pt x="644" y="121"/>
                  </a:lnTo>
                  <a:lnTo>
                    <a:pt x="638" y="120"/>
                  </a:lnTo>
                  <a:lnTo>
                    <a:pt x="634" y="119"/>
                  </a:lnTo>
                  <a:lnTo>
                    <a:pt x="630" y="116"/>
                  </a:lnTo>
                  <a:lnTo>
                    <a:pt x="627" y="112"/>
                  </a:lnTo>
                  <a:lnTo>
                    <a:pt x="625" y="108"/>
                  </a:lnTo>
                  <a:lnTo>
                    <a:pt x="623" y="104"/>
                  </a:lnTo>
                  <a:lnTo>
                    <a:pt x="622" y="99"/>
                  </a:lnTo>
                  <a:lnTo>
                    <a:pt x="610" y="99"/>
                  </a:lnTo>
                  <a:lnTo>
                    <a:pt x="612" y="106"/>
                  </a:lnTo>
                  <a:lnTo>
                    <a:pt x="614" y="113"/>
                  </a:lnTo>
                  <a:lnTo>
                    <a:pt x="617" y="119"/>
                  </a:lnTo>
                  <a:lnTo>
                    <a:pt x="623" y="123"/>
                  </a:lnTo>
                  <a:lnTo>
                    <a:pt x="628" y="127"/>
                  </a:lnTo>
                  <a:lnTo>
                    <a:pt x="634" y="129"/>
                  </a:lnTo>
                  <a:lnTo>
                    <a:pt x="641" y="130"/>
                  </a:lnTo>
                  <a:lnTo>
                    <a:pt x="649" y="131"/>
                  </a:lnTo>
                  <a:lnTo>
                    <a:pt x="655" y="131"/>
                  </a:lnTo>
                  <a:lnTo>
                    <a:pt x="662" y="129"/>
                  </a:lnTo>
                  <a:lnTo>
                    <a:pt x="668" y="128"/>
                  </a:lnTo>
                  <a:lnTo>
                    <a:pt x="674" y="125"/>
                  </a:lnTo>
                  <a:lnTo>
                    <a:pt x="678" y="121"/>
                  </a:lnTo>
                  <a:lnTo>
                    <a:pt x="683" y="117"/>
                  </a:lnTo>
                  <a:lnTo>
                    <a:pt x="685" y="110"/>
                  </a:lnTo>
                  <a:lnTo>
                    <a:pt x="686" y="103"/>
                  </a:lnTo>
                  <a:lnTo>
                    <a:pt x="686" y="98"/>
                  </a:lnTo>
                  <a:lnTo>
                    <a:pt x="684" y="92"/>
                  </a:lnTo>
                  <a:lnTo>
                    <a:pt x="681" y="88"/>
                  </a:lnTo>
                  <a:lnTo>
                    <a:pt x="677" y="85"/>
                  </a:lnTo>
                  <a:lnTo>
                    <a:pt x="673" y="82"/>
                  </a:lnTo>
                  <a:lnTo>
                    <a:pt x="669" y="80"/>
                  </a:lnTo>
                  <a:lnTo>
                    <a:pt x="665" y="79"/>
                  </a:lnTo>
                  <a:lnTo>
                    <a:pt x="659" y="78"/>
                  </a:lnTo>
                  <a:lnTo>
                    <a:pt x="645" y="75"/>
                  </a:lnTo>
                  <a:lnTo>
                    <a:pt x="638" y="72"/>
                  </a:lnTo>
                  <a:lnTo>
                    <a:pt x="632" y="69"/>
                  </a:lnTo>
                  <a:lnTo>
                    <a:pt x="629" y="67"/>
                  </a:lnTo>
                  <a:lnTo>
                    <a:pt x="627" y="65"/>
                  </a:lnTo>
                  <a:lnTo>
                    <a:pt x="626" y="62"/>
                  </a:lnTo>
                  <a:lnTo>
                    <a:pt x="625" y="59"/>
                  </a:lnTo>
                  <a:lnTo>
                    <a:pt x="626" y="55"/>
                  </a:lnTo>
                  <a:lnTo>
                    <a:pt x="627" y="51"/>
                  </a:lnTo>
                  <a:lnTo>
                    <a:pt x="629" y="48"/>
                  </a:lnTo>
                  <a:lnTo>
                    <a:pt x="632" y="46"/>
                  </a:lnTo>
                  <a:lnTo>
                    <a:pt x="639" y="43"/>
                  </a:lnTo>
                  <a:lnTo>
                    <a:pt x="647" y="43"/>
                  </a:lnTo>
                  <a:lnTo>
                    <a:pt x="652" y="43"/>
                  </a:lnTo>
                  <a:lnTo>
                    <a:pt x="656" y="44"/>
                  </a:lnTo>
                  <a:lnTo>
                    <a:pt x="661" y="45"/>
                  </a:lnTo>
                  <a:lnTo>
                    <a:pt x="664" y="47"/>
                  </a:lnTo>
                  <a:lnTo>
                    <a:pt x="667" y="50"/>
                  </a:lnTo>
                  <a:lnTo>
                    <a:pt x="669" y="53"/>
                  </a:lnTo>
                  <a:lnTo>
                    <a:pt x="671" y="58"/>
                  </a:lnTo>
                  <a:lnTo>
                    <a:pt x="671" y="63"/>
                  </a:lnTo>
                  <a:lnTo>
                    <a:pt x="683" y="63"/>
                  </a:lnTo>
                  <a:close/>
                  <a:moveTo>
                    <a:pt x="703" y="128"/>
                  </a:moveTo>
                  <a:lnTo>
                    <a:pt x="714" y="128"/>
                  </a:lnTo>
                  <a:lnTo>
                    <a:pt x="714" y="0"/>
                  </a:lnTo>
                  <a:lnTo>
                    <a:pt x="703" y="0"/>
                  </a:lnTo>
                  <a:lnTo>
                    <a:pt x="703" y="128"/>
                  </a:lnTo>
                  <a:close/>
                  <a:moveTo>
                    <a:pt x="775" y="43"/>
                  </a:moveTo>
                  <a:lnTo>
                    <a:pt x="783" y="43"/>
                  </a:lnTo>
                  <a:lnTo>
                    <a:pt x="789" y="46"/>
                  </a:lnTo>
                  <a:lnTo>
                    <a:pt x="794" y="50"/>
                  </a:lnTo>
                  <a:lnTo>
                    <a:pt x="800" y="55"/>
                  </a:lnTo>
                  <a:lnTo>
                    <a:pt x="803" y="61"/>
                  </a:lnTo>
                  <a:lnTo>
                    <a:pt x="806" y="67"/>
                  </a:lnTo>
                  <a:lnTo>
                    <a:pt x="807" y="75"/>
                  </a:lnTo>
                  <a:lnTo>
                    <a:pt x="808" y="82"/>
                  </a:lnTo>
                  <a:lnTo>
                    <a:pt x="807" y="89"/>
                  </a:lnTo>
                  <a:lnTo>
                    <a:pt x="806" y="97"/>
                  </a:lnTo>
                  <a:lnTo>
                    <a:pt x="803" y="103"/>
                  </a:lnTo>
                  <a:lnTo>
                    <a:pt x="800" y="109"/>
                  </a:lnTo>
                  <a:lnTo>
                    <a:pt x="794" y="114"/>
                  </a:lnTo>
                  <a:lnTo>
                    <a:pt x="789" y="119"/>
                  </a:lnTo>
                  <a:lnTo>
                    <a:pt x="783" y="121"/>
                  </a:lnTo>
                  <a:lnTo>
                    <a:pt x="775" y="122"/>
                  </a:lnTo>
                  <a:lnTo>
                    <a:pt x="767" y="121"/>
                  </a:lnTo>
                  <a:lnTo>
                    <a:pt x="761" y="119"/>
                  </a:lnTo>
                  <a:lnTo>
                    <a:pt x="755" y="114"/>
                  </a:lnTo>
                  <a:lnTo>
                    <a:pt x="750" y="109"/>
                  </a:lnTo>
                  <a:lnTo>
                    <a:pt x="747" y="103"/>
                  </a:lnTo>
                  <a:lnTo>
                    <a:pt x="745" y="97"/>
                  </a:lnTo>
                  <a:lnTo>
                    <a:pt x="743" y="89"/>
                  </a:lnTo>
                  <a:lnTo>
                    <a:pt x="743" y="82"/>
                  </a:lnTo>
                  <a:lnTo>
                    <a:pt x="743" y="75"/>
                  </a:lnTo>
                  <a:lnTo>
                    <a:pt x="745" y="67"/>
                  </a:lnTo>
                  <a:lnTo>
                    <a:pt x="747" y="61"/>
                  </a:lnTo>
                  <a:lnTo>
                    <a:pt x="750" y="55"/>
                  </a:lnTo>
                  <a:lnTo>
                    <a:pt x="755" y="50"/>
                  </a:lnTo>
                  <a:lnTo>
                    <a:pt x="761" y="46"/>
                  </a:lnTo>
                  <a:lnTo>
                    <a:pt x="767" y="43"/>
                  </a:lnTo>
                  <a:lnTo>
                    <a:pt x="775" y="43"/>
                  </a:lnTo>
                  <a:close/>
                  <a:moveTo>
                    <a:pt x="775" y="32"/>
                  </a:moveTo>
                  <a:lnTo>
                    <a:pt x="765" y="33"/>
                  </a:lnTo>
                  <a:lnTo>
                    <a:pt x="756" y="37"/>
                  </a:lnTo>
                  <a:lnTo>
                    <a:pt x="749" y="42"/>
                  </a:lnTo>
                  <a:lnTo>
                    <a:pt x="743" y="47"/>
                  </a:lnTo>
                  <a:lnTo>
                    <a:pt x="737" y="55"/>
                  </a:lnTo>
                  <a:lnTo>
                    <a:pt x="734" y="63"/>
                  </a:lnTo>
                  <a:lnTo>
                    <a:pt x="732" y="72"/>
                  </a:lnTo>
                  <a:lnTo>
                    <a:pt x="731" y="82"/>
                  </a:lnTo>
                  <a:lnTo>
                    <a:pt x="732" y="91"/>
                  </a:lnTo>
                  <a:lnTo>
                    <a:pt x="734" y="101"/>
                  </a:lnTo>
                  <a:lnTo>
                    <a:pt x="737" y="109"/>
                  </a:lnTo>
                  <a:lnTo>
                    <a:pt x="743" y="117"/>
                  </a:lnTo>
                  <a:lnTo>
                    <a:pt x="749" y="123"/>
                  </a:lnTo>
                  <a:lnTo>
                    <a:pt x="756" y="127"/>
                  </a:lnTo>
                  <a:lnTo>
                    <a:pt x="761" y="129"/>
                  </a:lnTo>
                  <a:lnTo>
                    <a:pt x="765" y="130"/>
                  </a:lnTo>
                  <a:lnTo>
                    <a:pt x="770" y="131"/>
                  </a:lnTo>
                  <a:lnTo>
                    <a:pt x="775" y="131"/>
                  </a:lnTo>
                  <a:lnTo>
                    <a:pt x="785" y="130"/>
                  </a:lnTo>
                  <a:lnTo>
                    <a:pt x="793" y="127"/>
                  </a:lnTo>
                  <a:lnTo>
                    <a:pt x="802" y="123"/>
                  </a:lnTo>
                  <a:lnTo>
                    <a:pt x="807" y="117"/>
                  </a:lnTo>
                  <a:lnTo>
                    <a:pt x="812" y="109"/>
                  </a:lnTo>
                  <a:lnTo>
                    <a:pt x="816" y="101"/>
                  </a:lnTo>
                  <a:lnTo>
                    <a:pt x="818" y="91"/>
                  </a:lnTo>
                  <a:lnTo>
                    <a:pt x="818" y="82"/>
                  </a:lnTo>
                  <a:lnTo>
                    <a:pt x="818" y="72"/>
                  </a:lnTo>
                  <a:lnTo>
                    <a:pt x="816" y="63"/>
                  </a:lnTo>
                  <a:lnTo>
                    <a:pt x="812" y="55"/>
                  </a:lnTo>
                  <a:lnTo>
                    <a:pt x="807" y="47"/>
                  </a:lnTo>
                  <a:lnTo>
                    <a:pt x="802" y="42"/>
                  </a:lnTo>
                  <a:lnTo>
                    <a:pt x="793" y="37"/>
                  </a:lnTo>
                  <a:lnTo>
                    <a:pt x="785" y="33"/>
                  </a:lnTo>
                  <a:lnTo>
                    <a:pt x="775" y="32"/>
                  </a:lnTo>
                  <a:close/>
                  <a:moveTo>
                    <a:pt x="861" y="128"/>
                  </a:moveTo>
                  <a:lnTo>
                    <a:pt x="873" y="128"/>
                  </a:lnTo>
                  <a:lnTo>
                    <a:pt x="908" y="36"/>
                  </a:lnTo>
                  <a:lnTo>
                    <a:pt x="896" y="36"/>
                  </a:lnTo>
                  <a:lnTo>
                    <a:pt x="867" y="118"/>
                  </a:lnTo>
                  <a:lnTo>
                    <a:pt x="837" y="36"/>
                  </a:lnTo>
                  <a:lnTo>
                    <a:pt x="825" y="36"/>
                  </a:lnTo>
                  <a:lnTo>
                    <a:pt x="861" y="128"/>
                  </a:lnTo>
                  <a:close/>
                  <a:moveTo>
                    <a:pt x="929" y="64"/>
                  </a:moveTo>
                  <a:lnTo>
                    <a:pt x="930" y="59"/>
                  </a:lnTo>
                  <a:lnTo>
                    <a:pt x="931" y="55"/>
                  </a:lnTo>
                  <a:lnTo>
                    <a:pt x="933" y="50"/>
                  </a:lnTo>
                  <a:lnTo>
                    <a:pt x="936" y="47"/>
                  </a:lnTo>
                  <a:lnTo>
                    <a:pt x="941" y="45"/>
                  </a:lnTo>
                  <a:lnTo>
                    <a:pt x="945" y="44"/>
                  </a:lnTo>
                  <a:lnTo>
                    <a:pt x="949" y="43"/>
                  </a:lnTo>
                  <a:lnTo>
                    <a:pt x="954" y="43"/>
                  </a:lnTo>
                  <a:lnTo>
                    <a:pt x="960" y="43"/>
                  </a:lnTo>
                  <a:lnTo>
                    <a:pt x="964" y="43"/>
                  </a:lnTo>
                  <a:lnTo>
                    <a:pt x="968" y="44"/>
                  </a:lnTo>
                  <a:lnTo>
                    <a:pt x="971" y="46"/>
                  </a:lnTo>
                  <a:lnTo>
                    <a:pt x="974" y="49"/>
                  </a:lnTo>
                  <a:lnTo>
                    <a:pt x="976" y="52"/>
                  </a:lnTo>
                  <a:lnTo>
                    <a:pt x="977" y="57"/>
                  </a:lnTo>
                  <a:lnTo>
                    <a:pt x="978" y="62"/>
                  </a:lnTo>
                  <a:lnTo>
                    <a:pt x="978" y="65"/>
                  </a:lnTo>
                  <a:lnTo>
                    <a:pt x="977" y="67"/>
                  </a:lnTo>
                  <a:lnTo>
                    <a:pt x="976" y="69"/>
                  </a:lnTo>
                  <a:lnTo>
                    <a:pt x="974" y="71"/>
                  </a:lnTo>
                  <a:lnTo>
                    <a:pt x="970" y="73"/>
                  </a:lnTo>
                  <a:lnTo>
                    <a:pt x="964" y="75"/>
                  </a:lnTo>
                  <a:lnTo>
                    <a:pt x="954" y="76"/>
                  </a:lnTo>
                  <a:lnTo>
                    <a:pt x="946" y="77"/>
                  </a:lnTo>
                  <a:lnTo>
                    <a:pt x="937" y="78"/>
                  </a:lnTo>
                  <a:lnTo>
                    <a:pt x="930" y="81"/>
                  </a:lnTo>
                  <a:lnTo>
                    <a:pt x="924" y="84"/>
                  </a:lnTo>
                  <a:lnTo>
                    <a:pt x="918" y="89"/>
                  </a:lnTo>
                  <a:lnTo>
                    <a:pt x="916" y="92"/>
                  </a:lnTo>
                  <a:lnTo>
                    <a:pt x="915" y="96"/>
                  </a:lnTo>
                  <a:lnTo>
                    <a:pt x="914" y="100"/>
                  </a:lnTo>
                  <a:lnTo>
                    <a:pt x="914" y="104"/>
                  </a:lnTo>
                  <a:lnTo>
                    <a:pt x="914" y="110"/>
                  </a:lnTo>
                  <a:lnTo>
                    <a:pt x="916" y="117"/>
                  </a:lnTo>
                  <a:lnTo>
                    <a:pt x="920" y="121"/>
                  </a:lnTo>
                  <a:lnTo>
                    <a:pt x="923" y="125"/>
                  </a:lnTo>
                  <a:lnTo>
                    <a:pt x="928" y="127"/>
                  </a:lnTo>
                  <a:lnTo>
                    <a:pt x="933" y="129"/>
                  </a:lnTo>
                  <a:lnTo>
                    <a:pt x="938" y="131"/>
                  </a:lnTo>
                  <a:lnTo>
                    <a:pt x="945" y="131"/>
                  </a:lnTo>
                  <a:lnTo>
                    <a:pt x="951" y="131"/>
                  </a:lnTo>
                  <a:lnTo>
                    <a:pt x="956" y="130"/>
                  </a:lnTo>
                  <a:lnTo>
                    <a:pt x="962" y="128"/>
                  </a:lnTo>
                  <a:lnTo>
                    <a:pt x="966" y="126"/>
                  </a:lnTo>
                  <a:lnTo>
                    <a:pt x="973" y="121"/>
                  </a:lnTo>
                  <a:lnTo>
                    <a:pt x="978" y="112"/>
                  </a:lnTo>
                  <a:lnTo>
                    <a:pt x="980" y="112"/>
                  </a:lnTo>
                  <a:lnTo>
                    <a:pt x="980" y="119"/>
                  </a:lnTo>
                  <a:lnTo>
                    <a:pt x="982" y="124"/>
                  </a:lnTo>
                  <a:lnTo>
                    <a:pt x="984" y="126"/>
                  </a:lnTo>
                  <a:lnTo>
                    <a:pt x="986" y="127"/>
                  </a:lnTo>
                  <a:lnTo>
                    <a:pt x="989" y="128"/>
                  </a:lnTo>
                  <a:lnTo>
                    <a:pt x="992" y="128"/>
                  </a:lnTo>
                  <a:lnTo>
                    <a:pt x="996" y="128"/>
                  </a:lnTo>
                  <a:lnTo>
                    <a:pt x="1000" y="128"/>
                  </a:lnTo>
                  <a:lnTo>
                    <a:pt x="1000" y="119"/>
                  </a:lnTo>
                  <a:lnTo>
                    <a:pt x="998" y="119"/>
                  </a:lnTo>
                  <a:lnTo>
                    <a:pt x="996" y="119"/>
                  </a:lnTo>
                  <a:lnTo>
                    <a:pt x="993" y="119"/>
                  </a:lnTo>
                  <a:lnTo>
                    <a:pt x="991" y="118"/>
                  </a:lnTo>
                  <a:lnTo>
                    <a:pt x="990" y="116"/>
                  </a:lnTo>
                  <a:lnTo>
                    <a:pt x="990" y="112"/>
                  </a:lnTo>
                  <a:lnTo>
                    <a:pt x="990" y="63"/>
                  </a:lnTo>
                  <a:lnTo>
                    <a:pt x="989" y="55"/>
                  </a:lnTo>
                  <a:lnTo>
                    <a:pt x="987" y="47"/>
                  </a:lnTo>
                  <a:lnTo>
                    <a:pt x="984" y="42"/>
                  </a:lnTo>
                  <a:lnTo>
                    <a:pt x="978" y="39"/>
                  </a:lnTo>
                  <a:lnTo>
                    <a:pt x="973" y="36"/>
                  </a:lnTo>
                  <a:lnTo>
                    <a:pt x="968" y="35"/>
                  </a:lnTo>
                  <a:lnTo>
                    <a:pt x="962" y="33"/>
                  </a:lnTo>
                  <a:lnTo>
                    <a:pt x="955" y="32"/>
                  </a:lnTo>
                  <a:lnTo>
                    <a:pt x="948" y="33"/>
                  </a:lnTo>
                  <a:lnTo>
                    <a:pt x="941" y="35"/>
                  </a:lnTo>
                  <a:lnTo>
                    <a:pt x="934" y="37"/>
                  </a:lnTo>
                  <a:lnTo>
                    <a:pt x="929" y="41"/>
                  </a:lnTo>
                  <a:lnTo>
                    <a:pt x="925" y="45"/>
                  </a:lnTo>
                  <a:lnTo>
                    <a:pt x="922" y="50"/>
                  </a:lnTo>
                  <a:lnTo>
                    <a:pt x="920" y="57"/>
                  </a:lnTo>
                  <a:lnTo>
                    <a:pt x="918" y="64"/>
                  </a:lnTo>
                  <a:lnTo>
                    <a:pt x="929" y="64"/>
                  </a:lnTo>
                  <a:close/>
                  <a:moveTo>
                    <a:pt x="978" y="92"/>
                  </a:moveTo>
                  <a:lnTo>
                    <a:pt x="977" y="99"/>
                  </a:lnTo>
                  <a:lnTo>
                    <a:pt x="975" y="105"/>
                  </a:lnTo>
                  <a:lnTo>
                    <a:pt x="973" y="109"/>
                  </a:lnTo>
                  <a:lnTo>
                    <a:pt x="969" y="113"/>
                  </a:lnTo>
                  <a:lnTo>
                    <a:pt x="964" y="118"/>
                  </a:lnTo>
                  <a:lnTo>
                    <a:pt x="958" y="120"/>
                  </a:lnTo>
                  <a:lnTo>
                    <a:pt x="952" y="121"/>
                  </a:lnTo>
                  <a:lnTo>
                    <a:pt x="946" y="122"/>
                  </a:lnTo>
                  <a:lnTo>
                    <a:pt x="942" y="121"/>
                  </a:lnTo>
                  <a:lnTo>
                    <a:pt x="938" y="121"/>
                  </a:lnTo>
                  <a:lnTo>
                    <a:pt x="934" y="119"/>
                  </a:lnTo>
                  <a:lnTo>
                    <a:pt x="931" y="117"/>
                  </a:lnTo>
                  <a:lnTo>
                    <a:pt x="929" y="114"/>
                  </a:lnTo>
                  <a:lnTo>
                    <a:pt x="927" y="111"/>
                  </a:lnTo>
                  <a:lnTo>
                    <a:pt x="926" y="107"/>
                  </a:lnTo>
                  <a:lnTo>
                    <a:pt x="926" y="103"/>
                  </a:lnTo>
                  <a:lnTo>
                    <a:pt x="926" y="100"/>
                  </a:lnTo>
                  <a:lnTo>
                    <a:pt x="927" y="98"/>
                  </a:lnTo>
                  <a:lnTo>
                    <a:pt x="928" y="94"/>
                  </a:lnTo>
                  <a:lnTo>
                    <a:pt x="929" y="92"/>
                  </a:lnTo>
                  <a:lnTo>
                    <a:pt x="934" y="89"/>
                  </a:lnTo>
                  <a:lnTo>
                    <a:pt x="940" y="87"/>
                  </a:lnTo>
                  <a:lnTo>
                    <a:pt x="953" y="84"/>
                  </a:lnTo>
                  <a:lnTo>
                    <a:pt x="969" y="82"/>
                  </a:lnTo>
                  <a:lnTo>
                    <a:pt x="974" y="81"/>
                  </a:lnTo>
                  <a:lnTo>
                    <a:pt x="978" y="78"/>
                  </a:lnTo>
                  <a:lnTo>
                    <a:pt x="978" y="92"/>
                  </a:lnTo>
                  <a:close/>
                  <a:moveTo>
                    <a:pt x="1012" y="128"/>
                  </a:moveTo>
                  <a:lnTo>
                    <a:pt x="1024" y="128"/>
                  </a:lnTo>
                  <a:lnTo>
                    <a:pt x="1024" y="75"/>
                  </a:lnTo>
                  <a:lnTo>
                    <a:pt x="1025" y="68"/>
                  </a:lnTo>
                  <a:lnTo>
                    <a:pt x="1026" y="62"/>
                  </a:lnTo>
                  <a:lnTo>
                    <a:pt x="1028" y="57"/>
                  </a:lnTo>
                  <a:lnTo>
                    <a:pt x="1031" y="51"/>
                  </a:lnTo>
                  <a:lnTo>
                    <a:pt x="1035" y="48"/>
                  </a:lnTo>
                  <a:lnTo>
                    <a:pt x="1041" y="45"/>
                  </a:lnTo>
                  <a:lnTo>
                    <a:pt x="1046" y="43"/>
                  </a:lnTo>
                  <a:lnTo>
                    <a:pt x="1053" y="43"/>
                  </a:lnTo>
                  <a:lnTo>
                    <a:pt x="1060" y="43"/>
                  </a:lnTo>
                  <a:lnTo>
                    <a:pt x="1064" y="45"/>
                  </a:lnTo>
                  <a:lnTo>
                    <a:pt x="1068" y="47"/>
                  </a:lnTo>
                  <a:lnTo>
                    <a:pt x="1071" y="50"/>
                  </a:lnTo>
                  <a:lnTo>
                    <a:pt x="1073" y="55"/>
                  </a:lnTo>
                  <a:lnTo>
                    <a:pt x="1075" y="60"/>
                  </a:lnTo>
                  <a:lnTo>
                    <a:pt x="1076" y="65"/>
                  </a:lnTo>
                  <a:lnTo>
                    <a:pt x="1076" y="70"/>
                  </a:lnTo>
                  <a:lnTo>
                    <a:pt x="1076" y="128"/>
                  </a:lnTo>
                  <a:lnTo>
                    <a:pt x="1088" y="128"/>
                  </a:lnTo>
                  <a:lnTo>
                    <a:pt x="1088" y="69"/>
                  </a:lnTo>
                  <a:lnTo>
                    <a:pt x="1087" y="61"/>
                  </a:lnTo>
                  <a:lnTo>
                    <a:pt x="1086" y="53"/>
                  </a:lnTo>
                  <a:lnTo>
                    <a:pt x="1084" y="48"/>
                  </a:lnTo>
                  <a:lnTo>
                    <a:pt x="1081" y="43"/>
                  </a:lnTo>
                  <a:lnTo>
                    <a:pt x="1076" y="39"/>
                  </a:lnTo>
                  <a:lnTo>
                    <a:pt x="1070" y="36"/>
                  </a:lnTo>
                  <a:lnTo>
                    <a:pt x="1063" y="33"/>
                  </a:lnTo>
                  <a:lnTo>
                    <a:pt x="1053" y="32"/>
                  </a:lnTo>
                  <a:lnTo>
                    <a:pt x="1049" y="33"/>
                  </a:lnTo>
                  <a:lnTo>
                    <a:pt x="1044" y="35"/>
                  </a:lnTo>
                  <a:lnTo>
                    <a:pt x="1040" y="36"/>
                  </a:lnTo>
                  <a:lnTo>
                    <a:pt x="1035" y="38"/>
                  </a:lnTo>
                  <a:lnTo>
                    <a:pt x="1032" y="41"/>
                  </a:lnTo>
                  <a:lnTo>
                    <a:pt x="1029" y="44"/>
                  </a:lnTo>
                  <a:lnTo>
                    <a:pt x="1026" y="47"/>
                  </a:lnTo>
                  <a:lnTo>
                    <a:pt x="1024" y="51"/>
                  </a:lnTo>
                  <a:lnTo>
                    <a:pt x="1024" y="36"/>
                  </a:lnTo>
                  <a:lnTo>
                    <a:pt x="1012" y="36"/>
                  </a:lnTo>
                  <a:lnTo>
                    <a:pt x="1012" y="128"/>
                  </a:lnTo>
                  <a:close/>
                  <a:moveTo>
                    <a:pt x="1109" y="18"/>
                  </a:moveTo>
                  <a:lnTo>
                    <a:pt x="1121" y="18"/>
                  </a:lnTo>
                  <a:lnTo>
                    <a:pt x="1121" y="0"/>
                  </a:lnTo>
                  <a:lnTo>
                    <a:pt x="1109" y="0"/>
                  </a:lnTo>
                  <a:lnTo>
                    <a:pt x="1109" y="18"/>
                  </a:lnTo>
                  <a:close/>
                  <a:moveTo>
                    <a:pt x="1109" y="140"/>
                  </a:moveTo>
                  <a:lnTo>
                    <a:pt x="1109" y="145"/>
                  </a:lnTo>
                  <a:lnTo>
                    <a:pt x="1108" y="149"/>
                  </a:lnTo>
                  <a:lnTo>
                    <a:pt x="1106" y="151"/>
                  </a:lnTo>
                  <a:lnTo>
                    <a:pt x="1105" y="152"/>
                  </a:lnTo>
                  <a:lnTo>
                    <a:pt x="1102" y="153"/>
                  </a:lnTo>
                  <a:lnTo>
                    <a:pt x="1100" y="153"/>
                  </a:lnTo>
                  <a:lnTo>
                    <a:pt x="1096" y="153"/>
                  </a:lnTo>
                  <a:lnTo>
                    <a:pt x="1093" y="153"/>
                  </a:lnTo>
                  <a:lnTo>
                    <a:pt x="1093" y="163"/>
                  </a:lnTo>
                  <a:lnTo>
                    <a:pt x="1096" y="163"/>
                  </a:lnTo>
                  <a:lnTo>
                    <a:pt x="1101" y="163"/>
                  </a:lnTo>
                  <a:lnTo>
                    <a:pt x="1106" y="162"/>
                  </a:lnTo>
                  <a:lnTo>
                    <a:pt x="1111" y="161"/>
                  </a:lnTo>
                  <a:lnTo>
                    <a:pt x="1114" y="159"/>
                  </a:lnTo>
                  <a:lnTo>
                    <a:pt x="1116" y="156"/>
                  </a:lnTo>
                  <a:lnTo>
                    <a:pt x="1118" y="151"/>
                  </a:lnTo>
                  <a:lnTo>
                    <a:pt x="1120" y="147"/>
                  </a:lnTo>
                  <a:lnTo>
                    <a:pt x="1121" y="142"/>
                  </a:lnTo>
                  <a:lnTo>
                    <a:pt x="1121" y="138"/>
                  </a:lnTo>
                  <a:lnTo>
                    <a:pt x="1121" y="36"/>
                  </a:lnTo>
                  <a:lnTo>
                    <a:pt x="1109" y="36"/>
                  </a:lnTo>
                  <a:lnTo>
                    <a:pt x="1109" y="140"/>
                  </a:lnTo>
                  <a:close/>
                  <a:moveTo>
                    <a:pt x="1149" y="76"/>
                  </a:moveTo>
                  <a:lnTo>
                    <a:pt x="1150" y="69"/>
                  </a:lnTo>
                  <a:lnTo>
                    <a:pt x="1152" y="63"/>
                  </a:lnTo>
                  <a:lnTo>
                    <a:pt x="1154" y="58"/>
                  </a:lnTo>
                  <a:lnTo>
                    <a:pt x="1159" y="52"/>
                  </a:lnTo>
                  <a:lnTo>
                    <a:pt x="1163" y="48"/>
                  </a:lnTo>
                  <a:lnTo>
                    <a:pt x="1167" y="45"/>
                  </a:lnTo>
                  <a:lnTo>
                    <a:pt x="1173" y="43"/>
                  </a:lnTo>
                  <a:lnTo>
                    <a:pt x="1180" y="43"/>
                  </a:lnTo>
                  <a:lnTo>
                    <a:pt x="1186" y="43"/>
                  </a:lnTo>
                  <a:lnTo>
                    <a:pt x="1192" y="45"/>
                  </a:lnTo>
                  <a:lnTo>
                    <a:pt x="1196" y="48"/>
                  </a:lnTo>
                  <a:lnTo>
                    <a:pt x="1201" y="52"/>
                  </a:lnTo>
                  <a:lnTo>
                    <a:pt x="1205" y="58"/>
                  </a:lnTo>
                  <a:lnTo>
                    <a:pt x="1207" y="63"/>
                  </a:lnTo>
                  <a:lnTo>
                    <a:pt x="1209" y="69"/>
                  </a:lnTo>
                  <a:lnTo>
                    <a:pt x="1209" y="76"/>
                  </a:lnTo>
                  <a:lnTo>
                    <a:pt x="1149" y="76"/>
                  </a:lnTo>
                  <a:close/>
                  <a:moveTo>
                    <a:pt x="1221" y="85"/>
                  </a:moveTo>
                  <a:lnTo>
                    <a:pt x="1221" y="76"/>
                  </a:lnTo>
                  <a:lnTo>
                    <a:pt x="1219" y="66"/>
                  </a:lnTo>
                  <a:lnTo>
                    <a:pt x="1215" y="58"/>
                  </a:lnTo>
                  <a:lnTo>
                    <a:pt x="1211" y="49"/>
                  </a:lnTo>
                  <a:lnTo>
                    <a:pt x="1209" y="46"/>
                  </a:lnTo>
                  <a:lnTo>
                    <a:pt x="1206" y="43"/>
                  </a:lnTo>
                  <a:lnTo>
                    <a:pt x="1203" y="40"/>
                  </a:lnTo>
                  <a:lnTo>
                    <a:pt x="1199" y="38"/>
                  </a:lnTo>
                  <a:lnTo>
                    <a:pt x="1194" y="36"/>
                  </a:lnTo>
                  <a:lnTo>
                    <a:pt x="1190" y="35"/>
                  </a:lnTo>
                  <a:lnTo>
                    <a:pt x="1185" y="33"/>
                  </a:lnTo>
                  <a:lnTo>
                    <a:pt x="1180" y="32"/>
                  </a:lnTo>
                  <a:lnTo>
                    <a:pt x="1174" y="33"/>
                  </a:lnTo>
                  <a:lnTo>
                    <a:pt x="1169" y="35"/>
                  </a:lnTo>
                  <a:lnTo>
                    <a:pt x="1165" y="36"/>
                  </a:lnTo>
                  <a:lnTo>
                    <a:pt x="1161" y="38"/>
                  </a:lnTo>
                  <a:lnTo>
                    <a:pt x="1153" y="42"/>
                  </a:lnTo>
                  <a:lnTo>
                    <a:pt x="1148" y="48"/>
                  </a:lnTo>
                  <a:lnTo>
                    <a:pt x="1143" y="56"/>
                  </a:lnTo>
                  <a:lnTo>
                    <a:pt x="1141" y="64"/>
                  </a:lnTo>
                  <a:lnTo>
                    <a:pt x="1139" y="72"/>
                  </a:lnTo>
                  <a:lnTo>
                    <a:pt x="1137" y="82"/>
                  </a:lnTo>
                  <a:lnTo>
                    <a:pt x="1139" y="91"/>
                  </a:lnTo>
                  <a:lnTo>
                    <a:pt x="1141" y="101"/>
                  </a:lnTo>
                  <a:lnTo>
                    <a:pt x="1143" y="109"/>
                  </a:lnTo>
                  <a:lnTo>
                    <a:pt x="1148" y="117"/>
                  </a:lnTo>
                  <a:lnTo>
                    <a:pt x="1153" y="123"/>
                  </a:lnTo>
                  <a:lnTo>
                    <a:pt x="1161" y="127"/>
                  </a:lnTo>
                  <a:lnTo>
                    <a:pt x="1165" y="129"/>
                  </a:lnTo>
                  <a:lnTo>
                    <a:pt x="1169" y="130"/>
                  </a:lnTo>
                  <a:lnTo>
                    <a:pt x="1174" y="131"/>
                  </a:lnTo>
                  <a:lnTo>
                    <a:pt x="1180" y="131"/>
                  </a:lnTo>
                  <a:lnTo>
                    <a:pt x="1188" y="130"/>
                  </a:lnTo>
                  <a:lnTo>
                    <a:pt x="1195" y="129"/>
                  </a:lnTo>
                  <a:lnTo>
                    <a:pt x="1202" y="126"/>
                  </a:lnTo>
                  <a:lnTo>
                    <a:pt x="1207" y="123"/>
                  </a:lnTo>
                  <a:lnTo>
                    <a:pt x="1211" y="118"/>
                  </a:lnTo>
                  <a:lnTo>
                    <a:pt x="1215" y="112"/>
                  </a:lnTo>
                  <a:lnTo>
                    <a:pt x="1219" y="105"/>
                  </a:lnTo>
                  <a:lnTo>
                    <a:pt x="1221" y="98"/>
                  </a:lnTo>
                  <a:lnTo>
                    <a:pt x="1209" y="98"/>
                  </a:lnTo>
                  <a:lnTo>
                    <a:pt x="1207" y="103"/>
                  </a:lnTo>
                  <a:lnTo>
                    <a:pt x="1205" y="107"/>
                  </a:lnTo>
                  <a:lnTo>
                    <a:pt x="1203" y="111"/>
                  </a:lnTo>
                  <a:lnTo>
                    <a:pt x="1200" y="116"/>
                  </a:lnTo>
                  <a:lnTo>
                    <a:pt x="1195" y="118"/>
                  </a:lnTo>
                  <a:lnTo>
                    <a:pt x="1191" y="120"/>
                  </a:lnTo>
                  <a:lnTo>
                    <a:pt x="1186" y="121"/>
                  </a:lnTo>
                  <a:lnTo>
                    <a:pt x="1180" y="122"/>
                  </a:lnTo>
                  <a:lnTo>
                    <a:pt x="1172" y="121"/>
                  </a:lnTo>
                  <a:lnTo>
                    <a:pt x="1166" y="119"/>
                  </a:lnTo>
                  <a:lnTo>
                    <a:pt x="1161" y="114"/>
                  </a:lnTo>
                  <a:lnTo>
                    <a:pt x="1156" y="109"/>
                  </a:lnTo>
                  <a:lnTo>
                    <a:pt x="1153" y="104"/>
                  </a:lnTo>
                  <a:lnTo>
                    <a:pt x="1151" y="98"/>
                  </a:lnTo>
                  <a:lnTo>
                    <a:pt x="1149" y="91"/>
                  </a:lnTo>
                  <a:lnTo>
                    <a:pt x="1149" y="85"/>
                  </a:lnTo>
                  <a:lnTo>
                    <a:pt x="1221" y="85"/>
                  </a:lnTo>
                  <a:close/>
                </a:path>
              </a:pathLst>
            </a:custGeom>
            <a:solidFill>
              <a:srgbClr val="393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30597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32000" y="355106"/>
            <a:ext cx="8346240" cy="676252"/>
          </a:xfrm>
        </p:spPr>
        <p:txBody>
          <a:bodyPr/>
          <a:lstStyle/>
          <a:p>
            <a:r>
              <a:rPr lang="sl-SI" sz="3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Temeljna dejavnost Zavod</a:t>
            </a:r>
            <a:r>
              <a:rPr lang="sl-SI" sz="34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sl-SI" sz="3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quarter" idx="32"/>
          </p:nvPr>
        </p:nvSpPr>
        <p:spPr>
          <a:xfrm>
            <a:off x="199653" y="1797346"/>
            <a:ext cx="8455966" cy="4134732"/>
          </a:xfrm>
        </p:spPr>
        <p:txBody>
          <a:bodyPr/>
          <a:lstStyle/>
          <a:p>
            <a:pPr marL="371475">
              <a:defRPr/>
            </a:pPr>
            <a:r>
              <a:rPr lang="sl-SI" sz="2400" dirty="0"/>
              <a:t>• Posredovanje zaposlitve in zaposlitveno svetovanje, </a:t>
            </a:r>
          </a:p>
          <a:p>
            <a:pPr marL="371475">
              <a:defRPr/>
            </a:pPr>
            <a:r>
              <a:rPr lang="sl-SI" sz="2400" dirty="0"/>
              <a:t>• izvajanje </a:t>
            </a:r>
            <a:r>
              <a:rPr lang="sl-SI" sz="2400" dirty="0" smtClean="0"/>
              <a:t>vseživljenjske karierne </a:t>
            </a:r>
            <a:r>
              <a:rPr lang="sl-SI" sz="2400" dirty="0"/>
              <a:t>orientacije, </a:t>
            </a:r>
          </a:p>
          <a:p>
            <a:pPr marL="371475">
              <a:defRPr/>
            </a:pPr>
            <a:r>
              <a:rPr lang="sl-SI" sz="2400" dirty="0"/>
              <a:t>• izvajanje zavarovanja za primer brezposelnosti,</a:t>
            </a:r>
          </a:p>
          <a:p>
            <a:pPr marL="371475">
              <a:defRPr/>
            </a:pPr>
            <a:r>
              <a:rPr lang="sl-SI" sz="2400" dirty="0"/>
              <a:t>• izvajanje ukrepov aktivne politike zaposlovanja,</a:t>
            </a:r>
          </a:p>
          <a:p>
            <a:pPr marL="371475">
              <a:defRPr/>
            </a:pPr>
            <a:r>
              <a:rPr lang="sl-SI" sz="2400" dirty="0"/>
              <a:t>• izdajanje delovnih dovoljenj in zaposlovanje tujcev,</a:t>
            </a:r>
          </a:p>
          <a:p>
            <a:pPr marL="371475">
              <a:defRPr/>
            </a:pPr>
            <a:r>
              <a:rPr lang="sl-SI" sz="2400" dirty="0"/>
              <a:t>• izdelava analitičnih, razvojnih in drugih strokovnih gradiv,  </a:t>
            </a:r>
          </a:p>
          <a:p>
            <a:pPr marL="371475">
              <a:defRPr/>
            </a:pPr>
            <a:r>
              <a:rPr lang="sl-SI" sz="2400" dirty="0"/>
              <a:t>• informiranje o trgu dela. </a:t>
            </a:r>
          </a:p>
          <a:p>
            <a:pPr marL="914400" lvl="2"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sl-SI" noProof="0" smtClean="0"/>
              <a:pPr rtl="0"/>
              <a:t>3</a:t>
            </a:fld>
            <a:endParaRPr lang="sl-SI" noProof="0" dirty="0"/>
          </a:p>
        </p:txBody>
      </p:sp>
      <p:sp>
        <p:nvSpPr>
          <p:cNvPr id="12" name="Prostoročno 5">
            <a:extLst>
              <a:ext uri="{FF2B5EF4-FFF2-40B4-BE49-F238E27FC236}">
                <a16:creationId xmlns=""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705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143001" y="708025"/>
            <a:ext cx="9425712" cy="72008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</a:rPr>
              <a:t>Število brezposelnih konec septembra 2021 = 66.122</a:t>
            </a:r>
            <a:endParaRPr lang="sl-SI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48" y="3320989"/>
            <a:ext cx="4320000" cy="171703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4797153"/>
            <a:ext cx="4320000" cy="171703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844825"/>
            <a:ext cx="4320000" cy="17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531" y="683171"/>
            <a:ext cx="8467725" cy="80749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Gibanje delovno aktivnega prebivalstva</a:t>
            </a:r>
            <a:r>
              <a:rPr lang="sl-SI" dirty="0"/>
              <a:t/>
            </a:r>
            <a:br>
              <a:rPr lang="sl-SI" dirty="0"/>
            </a:br>
            <a:r>
              <a:rPr lang="sl-SI" sz="1800" dirty="0"/>
              <a:t>(2007 – 2021)</a:t>
            </a: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1764060" y="6593635"/>
            <a:ext cx="55435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sz="900" b="1" i="1" dirty="0">
                <a:solidFill>
                  <a:srgbClr val="000000"/>
                </a:solidFill>
              </a:rPr>
              <a:t>Vir podatkov: </a:t>
            </a:r>
            <a:r>
              <a:rPr lang="sl-SI" sz="800" b="1" dirty="0">
                <a:solidFill>
                  <a:srgbClr val="000000"/>
                </a:solidFill>
              </a:rPr>
              <a:t>SURS – </a:t>
            </a:r>
            <a:r>
              <a:rPr lang="sl-SI" sz="800" b="1" dirty="0">
                <a:solidFill>
                  <a:srgbClr val="808080"/>
                </a:solidFill>
              </a:rPr>
              <a:t>delovno aktivni po lokaciji delovnega mesta</a:t>
            </a:r>
          </a:p>
        </p:txBody>
      </p:sp>
      <p:pic>
        <p:nvPicPr>
          <p:cNvPr id="2" name="Slika 1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1754188" y="1730376"/>
            <a:ext cx="8888412" cy="399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1" y="276225"/>
            <a:ext cx="11458574" cy="1323975"/>
          </a:xfrm>
        </p:spPr>
        <p:txBody>
          <a:bodyPr>
            <a:normAutofit/>
          </a:bodyPr>
          <a:lstStyle/>
          <a:p>
            <a:pPr eaLnBrk="1" hangingPunct="1"/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Gibanje </a:t>
            </a:r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števila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registriranih </a:t>
            </a:r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brezposelnih oseb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in stopnje registrirane brezposelnosti </a:t>
            </a:r>
            <a:r>
              <a:rPr lang="sl-SI" sz="1800" dirty="0"/>
              <a:t>(2007 – 2021)</a:t>
            </a:r>
          </a:p>
        </p:txBody>
      </p:sp>
      <p:pic>
        <p:nvPicPr>
          <p:cNvPr id="2" name="Slika 1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1919289" y="1981200"/>
            <a:ext cx="8486775" cy="4389438"/>
          </a:xfrm>
          <a:prstGeom prst="rect">
            <a:avLst/>
          </a:prstGeom>
        </p:spPr>
      </p:pic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839913" y="6442502"/>
            <a:ext cx="55435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sl-SI" sz="900" b="1" i="1" dirty="0">
                <a:solidFill>
                  <a:srgbClr val="000000"/>
                </a:solidFill>
              </a:rPr>
              <a:t>Opomba:</a:t>
            </a:r>
          </a:p>
          <a:p>
            <a:pPr>
              <a:spcBef>
                <a:spcPct val="20000"/>
              </a:spcBef>
            </a:pPr>
            <a:r>
              <a:rPr lang="sl-SI" sz="1000" b="1" dirty="0">
                <a:solidFill>
                  <a:srgbClr val="808080"/>
                </a:solidFill>
              </a:rPr>
              <a:t>-</a:t>
            </a:r>
            <a:r>
              <a:rPr lang="sl-SI" sz="800" b="1" dirty="0">
                <a:solidFill>
                  <a:srgbClr val="808080"/>
                </a:solidFill>
              </a:rPr>
              <a:t> stopnja registrirane brezposelnosti je objavljena z dvomesečnim zamikom</a:t>
            </a:r>
          </a:p>
        </p:txBody>
      </p:sp>
    </p:spTree>
    <p:extLst>
      <p:ext uri="{BB962C8B-B14F-4D97-AF65-F5344CB8AC3E}">
        <p14:creationId xmlns:p14="http://schemas.microsoft.com/office/powerpoint/2010/main" val="2375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619125" y="352425"/>
            <a:ext cx="10515600" cy="695325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Sporočena prosta delovna </a:t>
            </a:r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mesta* po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dejavnostih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30921" y="6419418"/>
            <a:ext cx="910850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900" i="1" dirty="0">
                <a:solidFill>
                  <a:srgbClr val="000000"/>
                </a:solidFill>
              </a:rPr>
              <a:t>Opombe:  - 10 najpogostejših dejavnosti,</a:t>
            </a:r>
          </a:p>
          <a:p>
            <a:pPr eaLnBrk="1" hangingPunct="1">
              <a:spcBef>
                <a:spcPct val="50000"/>
              </a:spcBef>
            </a:pPr>
            <a:r>
              <a:rPr lang="sl-SI" sz="900" i="1" dirty="0">
                <a:solidFill>
                  <a:srgbClr val="000000"/>
                </a:solidFill>
              </a:rPr>
              <a:t>                 - * z 12. aprilom 2013 je ZUTD-A ukinil obvezno prijavo prostega delovnega mesta pri Zavodu, zato </a:t>
            </a:r>
            <a:r>
              <a:rPr lang="sl-SI" sz="900" i="1" dirty="0">
                <a:solidFill>
                  <a:srgbClr val="000000"/>
                </a:solidFill>
                <a:latin typeface="Arial" charset="0"/>
              </a:rPr>
              <a:t>Zavod nima več podatkov o vseh prostih delovnih mestih v državi</a:t>
            </a:r>
            <a:r>
              <a:rPr lang="sl-SI" sz="900" i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1865112" y="169151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Skupno število sporočenih prostih delovnih mest: </a:t>
            </a:r>
          </a:p>
        </p:txBody>
      </p:sp>
      <p:pic>
        <p:nvPicPr>
          <p:cNvPr id="2" name="Slika 1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1933576" y="946151"/>
            <a:ext cx="2092325" cy="493713"/>
          </a:xfrm>
          <a:prstGeom prst="rect">
            <a:avLst/>
          </a:prstGeom>
        </p:spPr>
      </p:pic>
      <p:pic>
        <p:nvPicPr>
          <p:cNvPr id="4" name="Slika 3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816725" y="1631950"/>
            <a:ext cx="1150938" cy="484188"/>
          </a:xfrm>
          <a:prstGeom prst="rect">
            <a:avLst/>
          </a:prstGeom>
        </p:spPr>
      </p:pic>
      <p:pic>
        <p:nvPicPr>
          <p:cNvPr id="10" name="Slika 9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1778001" y="2290763"/>
            <a:ext cx="8689975" cy="382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152400" y="142875"/>
            <a:ext cx="11830050" cy="981075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Sporočena prosta delovna mesta* po področnih skupinah poklicev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30921" y="6419418"/>
            <a:ext cx="910850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sz="900" i="1" dirty="0">
                <a:solidFill>
                  <a:srgbClr val="000000"/>
                </a:solidFill>
              </a:rPr>
              <a:t>Opombe:  - 10 najpogostejših področnih skupin poklicev SKP-08,</a:t>
            </a:r>
          </a:p>
          <a:p>
            <a:pPr eaLnBrk="1" hangingPunct="1">
              <a:spcBef>
                <a:spcPct val="50000"/>
              </a:spcBef>
            </a:pPr>
            <a:r>
              <a:rPr lang="sl-SI" sz="900" i="1" dirty="0">
                <a:solidFill>
                  <a:srgbClr val="000000"/>
                </a:solidFill>
              </a:rPr>
              <a:t>                 - * z 12. aprilom 2013 je ZUTD-A ukinil obvezno prijavo prostega delovnega mesta pri Zavodu, zato </a:t>
            </a:r>
            <a:r>
              <a:rPr lang="sl-SI" sz="900" i="1" dirty="0">
                <a:solidFill>
                  <a:srgbClr val="000000"/>
                </a:solidFill>
                <a:latin typeface="Arial" charset="0"/>
              </a:rPr>
              <a:t>Zavod nima več podatkov o vseh prostih delovnih mestih v državi</a:t>
            </a:r>
            <a:r>
              <a:rPr lang="sl-SI" sz="900" i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865284" y="190047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339E35"/>
                </a:solidFill>
              </a:rPr>
              <a:t>Skupno število sporočenih prostih delovnih mest:</a:t>
            </a:r>
          </a:p>
        </p:txBody>
      </p:sp>
      <p:pic>
        <p:nvPicPr>
          <p:cNvPr id="2" name="Slika 1"/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46130" y="1045977"/>
            <a:ext cx="2085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6819900" y="1844825"/>
            <a:ext cx="1062038" cy="447675"/>
          </a:xfrm>
          <a:prstGeom prst="rect">
            <a:avLst/>
          </a:prstGeom>
        </p:spPr>
      </p:pic>
      <p:pic>
        <p:nvPicPr>
          <p:cNvPr id="7" name="Slika 6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1757364" y="2492897"/>
            <a:ext cx="8809037" cy="36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6" y="295275"/>
            <a:ext cx="11654086" cy="684213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Izobrazbena struktura registriranih </a:t>
            </a:r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brezposelnih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oseb</a:t>
            </a:r>
          </a:p>
        </p:txBody>
      </p:sp>
      <p:pic>
        <p:nvPicPr>
          <p:cNvPr id="4" name="Slika 3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1901825" y="979488"/>
            <a:ext cx="1887538" cy="442912"/>
          </a:xfrm>
          <a:prstGeom prst="rect">
            <a:avLst/>
          </a:prstGeom>
        </p:spPr>
      </p:pic>
      <p:pic>
        <p:nvPicPr>
          <p:cNvPr id="6" name="Slika 5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1881188" y="1824039"/>
            <a:ext cx="8164512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718</Words>
  <Application>Microsoft Office PowerPoint</Application>
  <PresentationFormat>Po meri</PresentationFormat>
  <Paragraphs>111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0" baseType="lpstr">
      <vt:lpstr>Officeova tema</vt:lpstr>
      <vt:lpstr>PowerPointova predstavitev</vt:lpstr>
      <vt:lpstr>Zavod RS za zaposlovanje</vt:lpstr>
      <vt:lpstr>Temeljna dejavnost Zavoda</vt:lpstr>
      <vt:lpstr>Število brezposelnih konec septembra 2021 = 66.122</vt:lpstr>
      <vt:lpstr>Gibanje delovno aktivnega prebivalstva (2007 – 2021)</vt:lpstr>
      <vt:lpstr>Gibanje števila registriranih brezposelnih oseb in stopnje registrirane brezposelnosti (2007 – 2021)</vt:lpstr>
      <vt:lpstr>Sporočena prosta delovna mesta* po dejavnostih</vt:lpstr>
      <vt:lpstr>Sporočena prosta delovna mesta* po področnih skupinah poklicev</vt:lpstr>
      <vt:lpstr>Izobrazbena struktura registriranih brezposelnih oseb</vt:lpstr>
      <vt:lpstr>Starostna struktura registriranih brezposelnih oseb </vt:lpstr>
      <vt:lpstr>Delovno aktivno prebivalstvo po državljanstvu</vt:lpstr>
      <vt:lpstr>Napovedi ZRSZ</vt:lpstr>
      <vt:lpstr>Napovednik zaposlovanja 2021</vt:lpstr>
      <vt:lpstr>Poklicni BAROMETER 2021 (V IZVEDBI SODELUJEJO TUDI AGENCIJE ZA ZAPOSLOVANJE IN ŠTUDENTSKI SERVISI – E-ŠTUDENTSKI SERVIS)</vt:lpstr>
      <vt:lpstr>PowerPointova predstavitev</vt:lpstr>
      <vt:lpstr>PowerPointova predstavitev</vt:lpstr>
      <vt:lpstr>Storitve tudi:</vt:lpstr>
      <vt:lpstr>Pogled naprej:</vt:lpstr>
      <vt:lpstr>Hvala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Delodajalci</dc:creator>
  <cp:lastModifiedBy>Vesna Miloševič Zupančič</cp:lastModifiedBy>
  <cp:revision>130</cp:revision>
  <cp:lastPrinted>2021-10-19T06:45:25Z</cp:lastPrinted>
  <dcterms:created xsi:type="dcterms:W3CDTF">2017-09-27T13:06:56Z</dcterms:created>
  <dcterms:modified xsi:type="dcterms:W3CDTF">2021-10-21T06:28:53Z</dcterms:modified>
</cp:coreProperties>
</file>