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86" r:id="rId4"/>
    <p:sldId id="281" r:id="rId5"/>
    <p:sldId id="274" r:id="rId6"/>
  </p:sldIdLst>
  <p:sldSz cx="12192000" cy="6858000"/>
  <p:notesSz cx="7099300" cy="102346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89771" autoAdjust="0"/>
  </p:normalViewPr>
  <p:slideViewPr>
    <p:cSldViewPr snapToGrid="0">
      <p:cViewPr varScale="1">
        <p:scale>
          <a:sx n="102" d="100"/>
          <a:sy n="102" d="100"/>
        </p:scale>
        <p:origin x="-10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="" xmlns:a16="http://schemas.microsoft.com/office/drawing/2014/main" id="{8FCEB85C-AB61-4008-A1E8-1718A572FE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63DEBC53-D44D-4808-82FA-9F7673F57F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ED77F75-6377-472E-B130-161EF61C5FA7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0646E0A2-4C67-412B-9F06-608374E46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41ACF8A0-2B88-4212-9481-A57F1F79F1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698055D-16B9-4AA5-909E-865357B08A2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60636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B7C6983-A85A-49F8-B055-956F2372AC8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709931" y="4861156"/>
            <a:ext cx="5679440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6363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4021295" y="9720674"/>
            <a:ext cx="3076363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E5AE6D1-2308-4613-90CA-128A816DFC9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355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51A6D85-D38D-4DA7-B4B1-E6712FC7C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57A13F-3FC4-49D4-852B-E7ADA53E9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37EC8142-E9CD-4A5A-9D11-C707F598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6A336A0-F7C3-4401-94EA-E3665D08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45391DB0-8F39-49BE-8698-C53E2215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6385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9557DC-A036-45D4-8DC8-C2F5FFB5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4CA06369-286C-4AE4-BABD-A3C980B65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C8D56CF-420C-4422-8345-21F4F524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86BD94ED-3C86-4E2E-8FE0-392E7458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F6F7779-9312-4D24-9A1C-FF0B749D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45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DAE2CC6E-C2E6-4C54-970A-19FA851A9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CE4BA7B1-E909-4674-85FE-5830DAEA9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FBDE020-6F85-4A0A-8011-7202340F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CBB48F8-D5D7-44F6-8AD6-11AC9EE6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18D6AC5A-E7A1-4910-80CD-2D23C745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519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66C809B-9781-4EEB-BC24-616720B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A33DAC69-60C3-4129-9424-6A733421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C4BBB294-0136-4120-A5B7-0D5D6EA7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0231169-C6DC-4283-9BB6-43D01307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65BCFD91-E890-4384-B850-4E47E2FA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02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5802406-F209-4923-9324-812C8083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30AEB91A-B0E4-4846-8D88-B076A0071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201D4BF1-5C60-4FFC-BDAD-CEF2EDDF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D1F8811E-E338-45E4-87E1-FA1D740A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46FBB24F-E47F-45BF-AD57-171C7A5D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366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8908E08-6C38-40A8-8371-DC6B9D1E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D59F2D0-6CA3-470F-A76C-8B5C01C14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10A96F62-FB00-4AEC-B231-0D02EAD26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635B4C64-16B3-43D5-87D2-F004D2F3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3C891DF8-949B-4940-B1BD-2AEF089C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397B83A3-7624-4FFD-8FA4-0D28D0B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195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E4C42B-A57E-4395-B4A5-AB56713D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8B4D0EC9-2B2A-4982-BE4F-299DB786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619C3E4C-F37F-4AEF-BC44-5EE28517C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0C223674-7C4C-4BD8-9917-162AFBE7C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A238A5B1-F10D-4FAF-8CDB-541D8148F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871894BB-A9BF-49C3-946D-90AD62E1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E880FB08-D8CA-43F4-9DFD-5EBEAB24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A6B2CE91-A209-46B9-8C25-5C4C40E4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19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8AF0B60-4C64-4714-918A-21DC3F1F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BF9A12DF-B921-4036-A23A-AB8CE081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5451023C-2E20-4ED5-8949-00F9FFAB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1BCA9A79-4CD1-46EA-8D53-B223E267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42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80EF6541-4844-48F9-BAF1-09FC33C4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1D05545C-08BF-4A60-875A-2C00CE8C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F383C5BB-5C25-47A9-AADC-0C4DCD51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4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9C2634B-3ABF-48BF-9C4F-5F727386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CF293A79-0C83-42A4-B5CE-643851D7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637FFECD-B1DD-400B-8BE4-67E96786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1E844EC6-F9B6-470A-8561-78275C34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A2776BF3-310D-4FDD-873D-79798708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335F95C2-0EA2-4D6F-9A90-1DAA464A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29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C31D7A9-2CB4-4DC9-9FE6-26D7F457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E906F07F-22E8-4841-B319-A47F4AEEE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65E4AC69-F44A-41A0-A39E-DBE4269E4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E44E9DD1-2656-41BD-AE6C-9FA948DA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3D53D681-AA93-43D5-BB38-841E2E14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A83AC5B8-41C1-4BBB-BE40-C5B7D1CF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42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B8877F7C-DB37-47DE-AE43-E1F5BFC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F83A18C8-65CE-4DFE-83D2-F1A64772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A48F26C-0C33-4727-B810-18B5FF00F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487B5-CC4E-4537-BFF3-ED74424427C1}" type="datetimeFigureOut">
              <a:rPr lang="sl-SI" smtClean="0"/>
              <a:t>19.10.2021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13A6C657-84A5-4C84-AD35-CF07326E2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5998DD2C-500F-42FF-A9AF-E2ECCFE3C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32C5B-726E-4847-8AF0-497C2EF15E9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578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558905" y="1930780"/>
            <a:ext cx="8301947" cy="1611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dirty="0">
                <a:solidFill>
                  <a:schemeClr val="accent1"/>
                </a:solidFill>
              </a:rPr>
              <a:t>Mreženjski </a:t>
            </a:r>
            <a:r>
              <a:rPr lang="sl-SI" dirty="0" smtClean="0">
                <a:solidFill>
                  <a:schemeClr val="accent1"/>
                </a:solidFill>
              </a:rPr>
              <a:t>dogodek: „</a:t>
            </a:r>
            <a:r>
              <a:rPr lang="it-IT" dirty="0" smtClean="0">
                <a:solidFill>
                  <a:schemeClr val="accent1"/>
                </a:solidFill>
              </a:rPr>
              <a:t>Pomanjkanje </a:t>
            </a:r>
            <a:r>
              <a:rPr lang="it-IT" dirty="0">
                <a:solidFill>
                  <a:schemeClr val="accent1"/>
                </a:solidFill>
              </a:rPr>
              <a:t>kadrov in deficitarni </a:t>
            </a:r>
            <a:r>
              <a:rPr lang="it-IT" dirty="0" smtClean="0">
                <a:solidFill>
                  <a:schemeClr val="accent1"/>
                </a:solidFill>
              </a:rPr>
              <a:t>poklici</a:t>
            </a:r>
            <a:r>
              <a:rPr lang="sl-SI" dirty="0" smtClean="0">
                <a:solidFill>
                  <a:schemeClr val="accent1"/>
                </a:solidFill>
              </a:rPr>
              <a:t>“</a:t>
            </a:r>
            <a:endParaRPr lang="sl-SI" dirty="0">
              <a:solidFill>
                <a:schemeClr val="accent1"/>
              </a:solidFill>
            </a:endParaRPr>
          </a:p>
          <a:p>
            <a:r>
              <a:rPr lang="sl-SI" dirty="0">
                <a:solidFill>
                  <a:schemeClr val="accent1"/>
                </a:solidFill>
              </a:rPr>
              <a:t> </a:t>
            </a:r>
          </a:p>
          <a:p>
            <a:r>
              <a:rPr lang="sl-SI" dirty="0"/>
              <a:t>Predstavitev </a:t>
            </a:r>
            <a:r>
              <a:rPr lang="sl-SI" dirty="0" smtClean="0"/>
              <a:t>projekta RCDDL</a:t>
            </a:r>
            <a:endParaRPr lang="sl-SI" dirty="0"/>
          </a:p>
        </p:txBody>
      </p:sp>
      <p:sp>
        <p:nvSpPr>
          <p:cNvPr id="5" name="Podnaslov 2">
            <a:extLst>
              <a:ext uri="{FF2B5EF4-FFF2-40B4-BE49-F238E27FC236}">
                <a16:creationId xmlns="" xmlns:a16="http://schemas.microsoft.com/office/drawing/2014/main" id="{5407A32F-13FE-42A7-ADED-EAC97C3F9EDA}"/>
              </a:ext>
            </a:extLst>
          </p:cNvPr>
          <p:cNvSpPr txBox="1">
            <a:spLocks/>
          </p:cNvSpPr>
          <p:nvPr/>
        </p:nvSpPr>
        <p:spPr>
          <a:xfrm>
            <a:off x="558905" y="2887265"/>
            <a:ext cx="84277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B223C90E-89AE-4639-A182-E4AB31688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4" y="201118"/>
            <a:ext cx="4772968" cy="1248511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B04F3B80-C3CF-4F59-BC0D-97BAFC795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14" y="6032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="" xmlns:a16="http://schemas.microsoft.com/office/drawing/2014/main" id="{740D60AD-4221-45F1-AB2B-8656D9DE2EA2}"/>
              </a:ext>
            </a:extLst>
          </p:cNvPr>
          <p:cNvGrpSpPr/>
          <p:nvPr/>
        </p:nvGrpSpPr>
        <p:grpSpPr>
          <a:xfrm>
            <a:off x="8421560" y="-1232123"/>
            <a:ext cx="6157520" cy="5775150"/>
            <a:chOff x="8412035" y="-1603598"/>
            <a:chExt cx="6157520" cy="5775150"/>
          </a:xfrm>
        </p:grpSpPr>
        <p:sp>
          <p:nvSpPr>
            <p:cNvPr id="12" name="Diagram poteka: povezovalnik 11">
              <a:extLst>
                <a:ext uri="{FF2B5EF4-FFF2-40B4-BE49-F238E27FC236}">
                  <a16:creationId xmlns="" xmlns:a16="http://schemas.microsoft.com/office/drawing/2014/main" id="{9456BF43-3506-48CB-80E3-671521A98D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12035" y="-1603598"/>
              <a:ext cx="6157520" cy="5775150"/>
            </a:xfrm>
            <a:prstGeom prst="flowChartConnector">
              <a:avLst/>
            </a:prstGeom>
            <a:blipFill dpi="0" rotWithShape="1">
              <a:blip r:embed="rId3">
                <a:alphaModFix amt="33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/>
            </a:p>
          </p:txBody>
        </p:sp>
        <p:pic>
          <p:nvPicPr>
            <p:cNvPr id="13" name="Slika 12" descr="C:\Users\barbarah\Documents\Barbara\02_PROJEKTI\2022 09_RCDD Ljubljana\diseminacija\logotipi\SGS\SGS LOGO.jpg">
              <a:extLst>
                <a:ext uri="{FF2B5EF4-FFF2-40B4-BE49-F238E27FC236}">
                  <a16:creationId xmlns="" xmlns:a16="http://schemas.microsoft.com/office/drawing/2014/main" id="{514A75D8-929D-4D2A-A639-BC084A052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0464" y="813960"/>
              <a:ext cx="2138017" cy="846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lika 14" descr="C:\Users\barbarah\Documents\Barbara\02_PROJEKTI\2022 09_RCDD Ljubljana\diseminacija\logotipi\ŠS\logo_lezeci.jpg">
              <a:extLst>
                <a:ext uri="{FF2B5EF4-FFF2-40B4-BE49-F238E27FC236}">
                  <a16:creationId xmlns="" xmlns:a16="http://schemas.microsoft.com/office/drawing/2014/main" id="{275FF043-452D-4D76-916A-A00CC33A3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8894" y="1956645"/>
              <a:ext cx="1599258" cy="52093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" name="Raven povezovalnik 16">
            <a:extLst>
              <a:ext uri="{FF2B5EF4-FFF2-40B4-BE49-F238E27FC236}">
                <a16:creationId xmlns=""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>
            <a:extLst>
              <a:ext uri="{FF2B5EF4-FFF2-40B4-BE49-F238E27FC236}">
                <a16:creationId xmlns="" xmlns:a16="http://schemas.microsoft.com/office/drawing/2014/main" id="{5BCD5BCF-340D-4B6D-BA81-EB3D37B68498}"/>
              </a:ext>
            </a:extLst>
          </p:cNvPr>
          <p:cNvGrpSpPr/>
          <p:nvPr/>
        </p:nvGrpSpPr>
        <p:grpSpPr>
          <a:xfrm>
            <a:off x="237943" y="5901182"/>
            <a:ext cx="11633259" cy="922713"/>
            <a:chOff x="237943" y="5901182"/>
            <a:chExt cx="11633259" cy="922713"/>
          </a:xfrm>
        </p:grpSpPr>
        <p:pic>
          <p:nvPicPr>
            <p:cNvPr id="7" name="Slika 88" descr="logo_mddsz">
              <a:extLst>
                <a:ext uri="{FF2B5EF4-FFF2-40B4-BE49-F238E27FC236}">
                  <a16:creationId xmlns="" xmlns:a16="http://schemas.microsoft.com/office/drawing/2014/main" id="{2F5D2551-B48A-4825-BE85-53AD6001F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34" y="5901182"/>
              <a:ext cx="3280756" cy="922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Slika 89" descr="Logo_EKP_socialni_sklad_SLO">
              <a:extLst>
                <a:ext uri="{FF2B5EF4-FFF2-40B4-BE49-F238E27FC236}">
                  <a16:creationId xmlns="" xmlns:a16="http://schemas.microsoft.com/office/drawing/2014/main" id="{3078573C-AB79-4E5C-AC49-F2D4A4221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759" y="5966718"/>
              <a:ext cx="1843236" cy="80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="" xmlns:a16="http://schemas.microsoft.com/office/drawing/2014/main" id="{17C2A75C-3D95-49B3-A08E-A9B7B1B3B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43" y="6028639"/>
              <a:ext cx="5385617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sl-SI" sz="16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Naložbo sofinancirata Evropska unija iz Evropskega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l-SI" altLang="sl-SI" sz="16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socialnega sklada in Republika Slovenija.</a:t>
              </a:r>
              <a:r>
                <a:rPr kumimoji="0" lang="sl-SI" altLang="sl-SI" sz="180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haroni" panose="02010803020104030203" pitchFamily="2" charset="-79"/>
                </a:rPr>
                <a:t> </a:t>
              </a:r>
              <a:endParaRPr kumimoji="0" lang="sl-SI" altLang="sl-SI" sz="4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9" name="Raven povezovalnik 18">
              <a:extLst>
                <a:ext uri="{FF2B5EF4-FFF2-40B4-BE49-F238E27FC236}">
                  <a16:creationId xmlns="" xmlns:a16="http://schemas.microsoft.com/office/drawing/2014/main" id="{5379D8E5-A60A-4E10-A5F4-510478577595}"/>
                </a:ext>
              </a:extLst>
            </p:cNvPr>
            <p:cNvCxnSpPr>
              <a:cxnSpLocks/>
            </p:cNvCxnSpPr>
            <p:nvPr/>
          </p:nvCxnSpPr>
          <p:spPr>
            <a:xfrm>
              <a:off x="333330" y="5942725"/>
              <a:ext cx="11537872" cy="1179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Slika 17" descr="C:\Users\barbarah\Documents\Barbara\LOGOS, templates ipd\ZDS 2018\1-ZDS-Logotip-CMYK-small.jpg">
            <a:extLst>
              <a:ext uri="{FF2B5EF4-FFF2-40B4-BE49-F238E27FC236}">
                <a16:creationId xmlns="" xmlns:a16="http://schemas.microsoft.com/office/drawing/2014/main" id="{9BF26BEA-E029-4B82-A523-6B93FFFC38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87" y="200164"/>
            <a:ext cx="923290" cy="74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odnaslov 2">
            <a:extLst>
              <a:ext uri="{FF2B5EF4-FFF2-40B4-BE49-F238E27FC236}">
                <a16:creationId xmlns="" xmlns:a16="http://schemas.microsoft.com/office/drawing/2014/main" id="{5407A32F-13FE-42A7-ADED-EAC97C3F9EDA}"/>
              </a:ext>
            </a:extLst>
          </p:cNvPr>
          <p:cNvSpPr txBox="1">
            <a:spLocks/>
          </p:cNvSpPr>
          <p:nvPr/>
        </p:nvSpPr>
        <p:spPr>
          <a:xfrm>
            <a:off x="1538619" y="3938289"/>
            <a:ext cx="842772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dirty="0" smtClean="0"/>
              <a:t>20. </a:t>
            </a:r>
            <a:r>
              <a:rPr lang="sl-SI" dirty="0"/>
              <a:t>10. </a:t>
            </a:r>
            <a:r>
              <a:rPr lang="sl-SI" dirty="0" smtClean="0"/>
              <a:t>2021 med 9:00 in 11:00</a:t>
            </a:r>
            <a:endParaRPr lang="sl-SI" dirty="0"/>
          </a:p>
          <a:p>
            <a:pPr algn="ctr"/>
            <a:endParaRPr lang="sl-SI" dirty="0"/>
          </a:p>
          <a:p>
            <a:pPr algn="ctr"/>
            <a:r>
              <a:rPr lang="sl-SI" sz="2200" dirty="0" smtClean="0"/>
              <a:t>Vesna Miloševič Zupančič, mag. manag., </a:t>
            </a:r>
            <a:endParaRPr lang="sl-SI" sz="2200" dirty="0" smtClean="0"/>
          </a:p>
          <a:p>
            <a:pPr algn="ctr"/>
            <a:r>
              <a:rPr lang="sl-SI" sz="2200" b="0" dirty="0" smtClean="0"/>
              <a:t>strokovnjakinja </a:t>
            </a:r>
            <a:r>
              <a:rPr lang="sl-SI" sz="2200" b="0" dirty="0" smtClean="0"/>
              <a:t>za mlade in trg dela na e-Študentskem Servisu</a:t>
            </a:r>
            <a:endParaRPr lang="sl-SI" sz="2200" b="0" dirty="0"/>
          </a:p>
        </p:txBody>
      </p:sp>
    </p:spTree>
    <p:extLst>
      <p:ext uri="{BB962C8B-B14F-4D97-AF65-F5344CB8AC3E}">
        <p14:creationId xmlns:p14="http://schemas.microsoft.com/office/powerpoint/2010/main" val="285482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 poteka: povezovalnik 11">
            <a:extLst>
              <a:ext uri="{FF2B5EF4-FFF2-40B4-BE49-F238E27FC236}">
                <a16:creationId xmlns="" xmlns:a16="http://schemas.microsoft.com/office/drawing/2014/main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=""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600" dirty="0"/>
              <a:t>O projektu RCDDL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=""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="" xmlns:a16="http://schemas.microsoft.com/office/drawing/2014/main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="" xmlns:a16="http://schemas.microsoft.com/office/drawing/2014/main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="" xmlns:a16="http://schemas.microsoft.com/office/drawing/2014/main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="" xmlns:a16="http://schemas.microsoft.com/office/drawing/2014/main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="" xmlns:a16="http://schemas.microsoft.com/office/drawing/2014/main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73" y="1511877"/>
            <a:ext cx="10515600" cy="4872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Naložbo </a:t>
            </a:r>
            <a:r>
              <a:rPr lang="sl-SI" dirty="0"/>
              <a:t>sofinancirata Evropska unija iz Evropskega socialnega sklada in Republika Slovenija.</a:t>
            </a:r>
          </a:p>
          <a:p>
            <a:pPr marL="0" indent="0">
              <a:buNone/>
            </a:pPr>
            <a:endParaRPr lang="sl-SI" dirty="0"/>
          </a:p>
          <a:p>
            <a:pPr marL="457200" lvl="1" indent="0">
              <a:buNone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4" y="3137808"/>
            <a:ext cx="6037895" cy="292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84" y="3379043"/>
            <a:ext cx="6158692" cy="268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11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 poteka: povezovalnik 11">
            <a:extLst>
              <a:ext uri="{FF2B5EF4-FFF2-40B4-BE49-F238E27FC236}">
                <a16:creationId xmlns="" xmlns:a16="http://schemas.microsoft.com/office/drawing/2014/main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=""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600" dirty="0"/>
              <a:t>O projektu RCDDL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=""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="" xmlns:a16="http://schemas.microsoft.com/office/drawing/2014/main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="" xmlns:a16="http://schemas.microsoft.com/office/drawing/2014/main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="" xmlns:a16="http://schemas.microsoft.com/office/drawing/2014/main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="" xmlns:a16="http://schemas.microsoft.com/office/drawing/2014/main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="" xmlns:a16="http://schemas.microsoft.com/office/drawing/2014/main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73" y="1511877"/>
            <a:ext cx="10515600" cy="4872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Trajanje</a:t>
            </a:r>
            <a:r>
              <a:rPr lang="sl-SI" dirty="0"/>
              <a:t>: 2017 – 2022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/>
              <a:t>Partnerji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Združenje delodajalcev </a:t>
            </a:r>
            <a:r>
              <a:rPr lang="sl-SI" dirty="0" smtClean="0"/>
              <a:t>Slovenije (ZDS)</a:t>
            </a:r>
            <a:endParaRPr lang="sl-SI" dirty="0"/>
          </a:p>
          <a:p>
            <a:pPr lvl="1"/>
            <a:r>
              <a:rPr lang="sl-SI" dirty="0"/>
              <a:t>Svet gorenjskih </a:t>
            </a:r>
            <a:r>
              <a:rPr lang="sl-SI" dirty="0" smtClean="0"/>
              <a:t>sindikatov (SGS)</a:t>
            </a:r>
            <a:endParaRPr lang="sl-SI" dirty="0"/>
          </a:p>
          <a:p>
            <a:pPr lvl="1"/>
            <a:r>
              <a:rPr lang="sl-SI" dirty="0"/>
              <a:t>e-Študentski </a:t>
            </a:r>
            <a:r>
              <a:rPr lang="sl-SI" dirty="0" smtClean="0"/>
              <a:t>Servis (e-ŠS)</a:t>
            </a:r>
            <a:endParaRPr lang="sl-SI" dirty="0"/>
          </a:p>
          <a:p>
            <a:pPr marL="457200" lvl="1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/>
              <a:t>Aktivnosti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Cilj: promocija koncepta dostojnega dela</a:t>
            </a:r>
          </a:p>
          <a:p>
            <a:pPr lvl="1"/>
            <a:r>
              <a:rPr lang="sl-SI" dirty="0"/>
              <a:t>Informiranje in svetovanje, ozaveščanje, povezovanje ključnih akterjev</a:t>
            </a:r>
          </a:p>
          <a:p>
            <a:pPr lvl="1"/>
            <a:r>
              <a:rPr lang="sl-SI" dirty="0"/>
              <a:t>Delavnice (različne ciljne skupine) in mreženjski dogodki (strokovna javnost)</a:t>
            </a:r>
          </a:p>
          <a:p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01" y="1324688"/>
            <a:ext cx="1033040" cy="81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84" y="2294087"/>
            <a:ext cx="1853077" cy="73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21" y="3175998"/>
            <a:ext cx="1163310" cy="37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65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 poteka: povezovalnik 11">
            <a:extLst>
              <a:ext uri="{FF2B5EF4-FFF2-40B4-BE49-F238E27FC236}">
                <a16:creationId xmlns="" xmlns:a16="http://schemas.microsoft.com/office/drawing/2014/main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=""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l-SI" sz="3600" dirty="0"/>
              <a:t>Nekaj vtisov z RCDDL dogodkov</a:t>
            </a:r>
          </a:p>
        </p:txBody>
      </p:sp>
      <p:cxnSp>
        <p:nvCxnSpPr>
          <p:cNvPr id="17" name="Raven povezovalnik 16">
            <a:extLst>
              <a:ext uri="{FF2B5EF4-FFF2-40B4-BE49-F238E27FC236}">
                <a16:creationId xmlns=""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="" xmlns:a16="http://schemas.microsoft.com/office/drawing/2014/main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="" xmlns:a16="http://schemas.microsoft.com/office/drawing/2014/main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="" xmlns:a16="http://schemas.microsoft.com/office/drawing/2014/main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="" xmlns:a16="http://schemas.microsoft.com/office/drawing/2014/main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="" xmlns:a16="http://schemas.microsoft.com/office/drawing/2014/main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73" y="1511877"/>
            <a:ext cx="10515600" cy="487283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0" y="1894919"/>
            <a:ext cx="4229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16" y="4305894"/>
            <a:ext cx="3409054" cy="191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25" y="1735733"/>
            <a:ext cx="3396343" cy="23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71" y="1740776"/>
            <a:ext cx="3086101" cy="231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95" y="4305895"/>
            <a:ext cx="2868873" cy="1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5" y="4305893"/>
            <a:ext cx="4914900" cy="191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77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gram poteka: povezovalnik 11">
            <a:extLst>
              <a:ext uri="{FF2B5EF4-FFF2-40B4-BE49-F238E27FC236}">
                <a16:creationId xmlns="" xmlns:a16="http://schemas.microsoft.com/office/drawing/2014/main" id="{9456BF43-3506-48CB-80E3-671521A98D99}"/>
              </a:ext>
            </a:extLst>
          </p:cNvPr>
          <p:cNvSpPr>
            <a:spLocks noChangeAspect="1"/>
          </p:cNvSpPr>
          <p:nvPr/>
        </p:nvSpPr>
        <p:spPr>
          <a:xfrm>
            <a:off x="10046924" y="1478436"/>
            <a:ext cx="6157520" cy="5775150"/>
          </a:xfrm>
          <a:prstGeom prst="flowChartConnector">
            <a:avLst/>
          </a:pr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4" name="Naslov 1">
            <a:extLst>
              <a:ext uri="{FF2B5EF4-FFF2-40B4-BE49-F238E27FC236}">
                <a16:creationId xmlns="" xmlns:a16="http://schemas.microsoft.com/office/drawing/2014/main" id="{68DBF82B-7C58-422C-84A9-8AB3C1C1DD00}"/>
              </a:ext>
            </a:extLst>
          </p:cNvPr>
          <p:cNvSpPr txBox="1">
            <a:spLocks/>
          </p:cNvSpPr>
          <p:nvPr/>
        </p:nvSpPr>
        <p:spPr>
          <a:xfrm>
            <a:off x="3443482" y="201119"/>
            <a:ext cx="8427720" cy="9332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sl-SI" sz="3600" dirty="0" smtClean="0">
                <a:solidFill>
                  <a:schemeClr val="accent2"/>
                </a:solidFill>
              </a:rPr>
              <a:t>Po dogodku</a:t>
            </a:r>
            <a:endParaRPr lang="sl-SI" sz="3600" dirty="0">
              <a:solidFill>
                <a:schemeClr val="accent2"/>
              </a:solidFill>
            </a:endParaRPr>
          </a:p>
        </p:txBody>
      </p:sp>
      <p:cxnSp>
        <p:nvCxnSpPr>
          <p:cNvPr id="17" name="Raven povezovalnik 16">
            <a:extLst>
              <a:ext uri="{FF2B5EF4-FFF2-40B4-BE49-F238E27FC236}">
                <a16:creationId xmlns="" xmlns:a16="http://schemas.microsoft.com/office/drawing/2014/main" id="{4A6A3546-A462-4216-8CF2-30936936C4BE}"/>
              </a:ext>
            </a:extLst>
          </p:cNvPr>
          <p:cNvCxnSpPr/>
          <p:nvPr/>
        </p:nvCxnSpPr>
        <p:spPr>
          <a:xfrm>
            <a:off x="783771" y="5257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="" xmlns:a16="http://schemas.microsoft.com/office/drawing/2014/main" id="{638F87E0-8BC0-45AE-848C-6CBA032F9F0A}"/>
              </a:ext>
            </a:extLst>
          </p:cNvPr>
          <p:cNvGrpSpPr/>
          <p:nvPr/>
        </p:nvGrpSpPr>
        <p:grpSpPr>
          <a:xfrm>
            <a:off x="237944" y="201119"/>
            <a:ext cx="11633258" cy="1010819"/>
            <a:chOff x="237944" y="201119"/>
            <a:chExt cx="11633258" cy="1010819"/>
          </a:xfrm>
        </p:grpSpPr>
        <p:pic>
          <p:nvPicPr>
            <p:cNvPr id="6" name="Slika 5">
              <a:extLst>
                <a:ext uri="{FF2B5EF4-FFF2-40B4-BE49-F238E27FC236}">
                  <a16:creationId xmlns="" xmlns:a16="http://schemas.microsoft.com/office/drawing/2014/main" id="{B223C90E-89AE-4639-A182-E4AB31688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44" y="288203"/>
              <a:ext cx="2548799" cy="666714"/>
            </a:xfrm>
            <a:prstGeom prst="rect">
              <a:avLst/>
            </a:prstGeom>
          </p:spPr>
        </p:pic>
        <p:cxnSp>
          <p:nvCxnSpPr>
            <p:cNvPr id="21" name="Raven povezovalnik 20">
              <a:extLst>
                <a:ext uri="{FF2B5EF4-FFF2-40B4-BE49-F238E27FC236}">
                  <a16:creationId xmlns="" xmlns:a16="http://schemas.microsoft.com/office/drawing/2014/main" id="{AA545F57-6DBE-4451-8883-3B1B5DA8A005}"/>
                </a:ext>
              </a:extLst>
            </p:cNvPr>
            <p:cNvCxnSpPr>
              <a:cxnSpLocks/>
            </p:cNvCxnSpPr>
            <p:nvPr/>
          </p:nvCxnSpPr>
          <p:spPr>
            <a:xfrm>
              <a:off x="237944" y="1211938"/>
              <a:ext cx="11633258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="" xmlns:a16="http://schemas.microsoft.com/office/drawing/2014/main" id="{84232393-DD8A-486E-8D16-2A18525265BE}"/>
                </a:ext>
              </a:extLst>
            </p:cNvPr>
            <p:cNvCxnSpPr>
              <a:cxnSpLocks/>
            </p:cNvCxnSpPr>
            <p:nvPr/>
          </p:nvCxnSpPr>
          <p:spPr>
            <a:xfrm>
              <a:off x="3133544" y="201119"/>
              <a:ext cx="0" cy="933212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značba mesta vsebine 19">
            <a:extLst>
              <a:ext uri="{FF2B5EF4-FFF2-40B4-BE49-F238E27FC236}">
                <a16:creationId xmlns="" xmlns:a16="http://schemas.microsoft.com/office/drawing/2014/main" id="{BD1651C8-A5F2-4996-A42E-541169BB5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34" y="1478437"/>
            <a:ext cx="10515600" cy="52579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3600" b="1" dirty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1" name="Označba mesta vsebine 19">
            <a:extLst>
              <a:ext uri="{FF2B5EF4-FFF2-40B4-BE49-F238E27FC236}">
                <a16:creationId xmlns="" xmlns:a16="http://schemas.microsoft.com/office/drawing/2014/main" id="{BD1651C8-A5F2-4996-A42E-541169BB5861}"/>
              </a:ext>
            </a:extLst>
          </p:cNvPr>
          <p:cNvSpPr txBox="1">
            <a:spLocks/>
          </p:cNvSpPr>
          <p:nvPr/>
        </p:nvSpPr>
        <p:spPr>
          <a:xfrm>
            <a:off x="535934" y="1741714"/>
            <a:ext cx="10515600" cy="4994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3500" b="1" dirty="0" smtClean="0">
                <a:solidFill>
                  <a:schemeClr val="accent1"/>
                </a:solidFill>
              </a:rPr>
              <a:t>Power Point predstavitve in gradivo, ki so ga pripravili govorci – posredujemo udeležencem na </a:t>
            </a:r>
            <a:r>
              <a:rPr lang="sl-SI" sz="3500" b="1" dirty="0" smtClean="0">
                <a:solidFill>
                  <a:schemeClr val="accent1"/>
                </a:solidFill>
              </a:rPr>
              <a:t>e-pošto.</a:t>
            </a:r>
            <a:endParaRPr lang="sl-SI" sz="35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sl-SI" sz="35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sl-SI" b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sl-SI" b="1" dirty="0">
                <a:solidFill>
                  <a:schemeClr val="accent2"/>
                </a:solidFill>
              </a:rPr>
              <a:t>dostojnodelo@studentski-servis.com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  <a:defRPr/>
            </a:pPr>
            <a:endParaRPr lang="sl-SI" dirty="0"/>
          </a:p>
          <a:p>
            <a:pPr marL="0" indent="0">
              <a:buNone/>
              <a:defRPr/>
            </a:pPr>
            <a:endParaRPr lang="sl-SI" dirty="0"/>
          </a:p>
          <a:p>
            <a:pPr marL="0" indent="0">
              <a:buNone/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185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149</Words>
  <Application>Microsoft Office PowerPoint</Application>
  <PresentationFormat>Po meri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Delodajalci</dc:creator>
  <cp:lastModifiedBy>Vesna Miloševič Zupančič</cp:lastModifiedBy>
  <cp:revision>134</cp:revision>
  <cp:lastPrinted>2019-04-11T11:46:17Z</cp:lastPrinted>
  <dcterms:created xsi:type="dcterms:W3CDTF">2017-09-27T13:06:56Z</dcterms:created>
  <dcterms:modified xsi:type="dcterms:W3CDTF">2021-10-19T09:03:01Z</dcterms:modified>
</cp:coreProperties>
</file>